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notesSlides/notesSlide5.xml" ContentType="application/vnd.openxmlformats-officedocument.presentationml.notesSlide+xml"/>
  <Override PartName="/ppt/tags/tag11.xml" ContentType="application/vnd.openxmlformats-officedocument.presentationml.tags+xml"/>
  <Override PartName="/ppt/tags/tag12.xml" ContentType="application/vnd.openxmlformats-officedocument.presentationml.tags+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6" r:id="rId1"/>
    <p:sldMasterId id="2147483708" r:id="rId2"/>
    <p:sldMasterId id="2147483720" r:id="rId3"/>
  </p:sldMasterIdLst>
  <p:notesMasterIdLst>
    <p:notesMasterId r:id="rId32"/>
  </p:notesMasterIdLst>
  <p:handoutMasterIdLst>
    <p:handoutMasterId r:id="rId33"/>
  </p:handoutMasterIdLst>
  <p:sldIdLst>
    <p:sldId id="256" r:id="rId4"/>
    <p:sldId id="285" r:id="rId5"/>
    <p:sldId id="279" r:id="rId6"/>
    <p:sldId id="300" r:id="rId7"/>
    <p:sldId id="286" r:id="rId8"/>
    <p:sldId id="287" r:id="rId9"/>
    <p:sldId id="299" r:id="rId10"/>
    <p:sldId id="288" r:id="rId11"/>
    <p:sldId id="303" r:id="rId12"/>
    <p:sldId id="269" r:id="rId13"/>
    <p:sldId id="271" r:id="rId14"/>
    <p:sldId id="294" r:id="rId15"/>
    <p:sldId id="293" r:id="rId16"/>
    <p:sldId id="295" r:id="rId17"/>
    <p:sldId id="296" r:id="rId18"/>
    <p:sldId id="297" r:id="rId19"/>
    <p:sldId id="298" r:id="rId20"/>
    <p:sldId id="272" r:id="rId21"/>
    <p:sldId id="284" r:id="rId22"/>
    <p:sldId id="283" r:id="rId23"/>
    <p:sldId id="291" r:id="rId24"/>
    <p:sldId id="274" r:id="rId25"/>
    <p:sldId id="281" r:id="rId26"/>
    <p:sldId id="301" r:id="rId27"/>
    <p:sldId id="292" r:id="rId28"/>
    <p:sldId id="277" r:id="rId29"/>
    <p:sldId id="264" r:id="rId30"/>
    <p:sldId id="278" r:id="rId31"/>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ynda Gagnon" initials="LG" lastIdx="10" clrIdx="0">
    <p:extLst>
      <p:ext uri="{19B8F6BF-5375-455C-9EA6-DF929625EA0E}">
        <p15:presenceInfo xmlns:p15="http://schemas.microsoft.com/office/powerpoint/2012/main" userId="Lynda Gagnon"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09100"/>
    <a:srgbClr val="37AAE1"/>
    <a:srgbClr val="19A09B"/>
    <a:srgbClr val="323C8C"/>
    <a:srgbClr val="E6322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518"/>
    <p:restoredTop sz="94434" autoAdjust="0"/>
  </p:normalViewPr>
  <p:slideViewPr>
    <p:cSldViewPr snapToGrid="0" snapToObjects="1">
      <p:cViewPr varScale="1">
        <p:scale>
          <a:sx n="69" d="100"/>
          <a:sy n="69" d="100"/>
        </p:scale>
        <p:origin x="882" y="-660"/>
      </p:cViewPr>
      <p:guideLst/>
    </p:cSldViewPr>
  </p:slideViewPr>
  <p:notesTextViewPr>
    <p:cViewPr>
      <p:scale>
        <a:sx n="1" d="1"/>
        <a:sy n="1" d="1"/>
      </p:scale>
      <p:origin x="0" y="0"/>
    </p:cViewPr>
  </p:notesTextViewPr>
  <p:sorterViewPr>
    <p:cViewPr>
      <p:scale>
        <a:sx n="100" d="100"/>
        <a:sy n="100" d="100"/>
      </p:scale>
      <p:origin x="0" y="-738"/>
    </p:cViewPr>
  </p:sorterViewPr>
  <p:notesViewPr>
    <p:cSldViewPr snapToGrid="0" snapToObjects="1">
      <p:cViewPr>
        <p:scale>
          <a:sx n="130" d="100"/>
          <a:sy n="130" d="100"/>
        </p:scale>
        <p:origin x="1752" y="-1901"/>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commentAuthors" Target="commentAuthor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handoutMaster" Target="handoutMasters/handout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notesMaster" Target="notesMasters/notesMaster1.xml"/><Relationship Id="rId37"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viewProps" Target="view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2AAAB8-DFF0-4A1C-8037-24AFF4014464}" type="doc">
      <dgm:prSet loTypeId="urn:microsoft.com/office/officeart/2005/8/layout/hierarchy3" loCatId="list" qsTypeId="urn:microsoft.com/office/officeart/2005/8/quickstyle/simple3" qsCatId="simple" csTypeId="urn:microsoft.com/office/officeart/2005/8/colors/accent1_2" csCatId="accent1" phldr="1"/>
      <dgm:spPr/>
      <dgm:t>
        <a:bodyPr/>
        <a:lstStyle/>
        <a:p>
          <a:endParaRPr lang="fr-FR"/>
        </a:p>
      </dgm:t>
    </dgm:pt>
    <dgm:pt modelId="{8DAC62A2-36E3-4DB2-8AD1-4F3DD691AFDD}">
      <dgm:prSet phldrT="[Texte]">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GB" b="1" dirty="0" err="1"/>
            <a:t>Aménagement</a:t>
          </a:r>
          <a:r>
            <a:rPr lang="en-GB" b="1" dirty="0"/>
            <a:t> du </a:t>
          </a:r>
          <a:r>
            <a:rPr lang="en-GB" b="1" dirty="0" err="1"/>
            <a:t>territoire</a:t>
          </a:r>
          <a:endParaRPr lang="en-GB" b="1" dirty="0"/>
        </a:p>
      </dgm:t>
    </dgm:pt>
    <dgm:pt modelId="{7CA032F3-045C-4585-852A-BB28B189BCC0}" type="parTrans" cxnId="{4B95D547-EABA-4475-AF02-E7C367BA80D0}">
      <dgm:prSet/>
      <dgm:spPr/>
      <dgm:t>
        <a:bodyPr/>
        <a:lstStyle/>
        <a:p>
          <a:endParaRPr lang="fr-FR"/>
        </a:p>
      </dgm:t>
    </dgm:pt>
    <dgm:pt modelId="{A759B91C-1098-423A-88D0-5AEF150483EE}" type="sibTrans" cxnId="{4B95D547-EABA-4475-AF02-E7C367BA80D0}">
      <dgm:prSet/>
      <dgm:spPr/>
      <dgm:t>
        <a:bodyPr/>
        <a:lstStyle/>
        <a:p>
          <a:endParaRPr lang="fr-FR"/>
        </a:p>
      </dgm:t>
    </dgm:pt>
    <dgm:pt modelId="{F2619C72-F9B5-49BA-8871-4135A9E76810}">
      <dgm:prSet phldrT="[Texte]">
        <dgm:style>
          <a:lnRef idx="2">
            <a:schemeClr val="accent3"/>
          </a:lnRef>
          <a:fillRef idx="1">
            <a:schemeClr val="lt1"/>
          </a:fillRef>
          <a:effectRef idx="0">
            <a:schemeClr val="accent3"/>
          </a:effectRef>
          <a:fontRef idx="minor">
            <a:schemeClr val="dk1"/>
          </a:fontRef>
        </dgm:style>
      </dgm:prSet>
      <dgm:spPr>
        <a:ln w="12700"/>
      </dgm:spPr>
      <dgm:t>
        <a:bodyPr/>
        <a:lstStyle/>
        <a:p>
          <a:r>
            <a:rPr lang="en-GB" b="1" dirty="0"/>
            <a:t>Transport / </a:t>
          </a:r>
          <a:r>
            <a:rPr lang="en-GB" b="1" dirty="0" err="1"/>
            <a:t>mobilité</a:t>
          </a:r>
          <a:endParaRPr lang="en-GB" b="1" dirty="0"/>
        </a:p>
      </dgm:t>
    </dgm:pt>
    <dgm:pt modelId="{1E002759-9E0C-4ED7-B6FF-DA48709E6A1B}" type="parTrans" cxnId="{349B594B-AB7A-4720-8C57-E2354AE0F028}">
      <dgm:prSet/>
      <dgm:spPr/>
      <dgm:t>
        <a:bodyPr/>
        <a:lstStyle/>
        <a:p>
          <a:endParaRPr lang="en-GB" dirty="0"/>
        </a:p>
      </dgm:t>
    </dgm:pt>
    <dgm:pt modelId="{CBEAC833-6E08-46F3-90EB-D78E624ADA2D}" type="sibTrans" cxnId="{349B594B-AB7A-4720-8C57-E2354AE0F028}">
      <dgm:prSet/>
      <dgm:spPr/>
      <dgm:t>
        <a:bodyPr/>
        <a:lstStyle/>
        <a:p>
          <a:endParaRPr lang="fr-FR"/>
        </a:p>
      </dgm:t>
    </dgm:pt>
    <dgm:pt modelId="{F8F7F507-42E5-46F2-936A-09B1BF71A6DB}">
      <dgm:prSet phldrT="[Texte]">
        <dgm:style>
          <a:lnRef idx="2">
            <a:schemeClr val="accent3"/>
          </a:lnRef>
          <a:fillRef idx="1">
            <a:schemeClr val="lt1"/>
          </a:fillRef>
          <a:effectRef idx="0">
            <a:schemeClr val="accent3"/>
          </a:effectRef>
          <a:fontRef idx="minor">
            <a:schemeClr val="dk1"/>
          </a:fontRef>
        </dgm:style>
      </dgm:prSet>
      <dgm:spPr/>
      <dgm:t>
        <a:bodyPr/>
        <a:lstStyle/>
        <a:p>
          <a:r>
            <a:rPr lang="en-GB" b="1" dirty="0" err="1"/>
            <a:t>Urbanisme</a:t>
          </a:r>
          <a:r>
            <a:rPr lang="en-GB" dirty="0"/>
            <a:t> </a:t>
          </a:r>
        </a:p>
      </dgm:t>
    </dgm:pt>
    <dgm:pt modelId="{E0DF3DF5-8DD7-4703-A0AC-DE056BC6CC0A}" type="parTrans" cxnId="{9C8AAB76-28A8-4181-A216-4F910F8AB597}">
      <dgm:prSet/>
      <dgm:spPr/>
      <dgm:t>
        <a:bodyPr/>
        <a:lstStyle/>
        <a:p>
          <a:endParaRPr lang="en-GB" dirty="0"/>
        </a:p>
      </dgm:t>
    </dgm:pt>
    <dgm:pt modelId="{EAA35F06-04E0-4348-AFCF-94A50FA4153E}" type="sibTrans" cxnId="{9C8AAB76-28A8-4181-A216-4F910F8AB597}">
      <dgm:prSet/>
      <dgm:spPr/>
      <dgm:t>
        <a:bodyPr/>
        <a:lstStyle/>
        <a:p>
          <a:endParaRPr lang="fr-FR"/>
        </a:p>
      </dgm:t>
    </dgm:pt>
    <dgm:pt modelId="{74E310F3-1D8A-44A7-971C-BB4ADD5A793A}">
      <dgm:prSet phldrT="[Texte]">
        <dgm:style>
          <a:lnRef idx="2">
            <a:schemeClr val="accent2">
              <a:shade val="50000"/>
            </a:schemeClr>
          </a:lnRef>
          <a:fillRef idx="1">
            <a:schemeClr val="accent2"/>
          </a:fillRef>
          <a:effectRef idx="0">
            <a:schemeClr val="accent2"/>
          </a:effectRef>
          <a:fontRef idx="minor">
            <a:schemeClr val="lt1"/>
          </a:fontRef>
        </dgm:style>
      </dgm:prSet>
      <dgm:spPr/>
      <dgm:t>
        <a:bodyPr/>
        <a:lstStyle/>
        <a:p>
          <a:r>
            <a:rPr lang="en-GB" b="1" dirty="0" err="1"/>
            <a:t>Démographie</a:t>
          </a:r>
          <a:endParaRPr lang="en-GB" b="1" dirty="0"/>
        </a:p>
      </dgm:t>
    </dgm:pt>
    <dgm:pt modelId="{6AF6DBFF-CC9C-41AD-BBFA-15144741FDE0}" type="parTrans" cxnId="{F73FB056-DCBC-43DD-A397-B0182DD13A6F}">
      <dgm:prSet/>
      <dgm:spPr/>
      <dgm:t>
        <a:bodyPr/>
        <a:lstStyle/>
        <a:p>
          <a:endParaRPr lang="fr-FR"/>
        </a:p>
      </dgm:t>
    </dgm:pt>
    <dgm:pt modelId="{8C0AA172-1E66-4FD3-BCD7-982932DBC57F}" type="sibTrans" cxnId="{F73FB056-DCBC-43DD-A397-B0182DD13A6F}">
      <dgm:prSet/>
      <dgm:spPr/>
      <dgm:t>
        <a:bodyPr/>
        <a:lstStyle/>
        <a:p>
          <a:endParaRPr lang="fr-FR"/>
        </a:p>
      </dgm:t>
    </dgm:pt>
    <dgm:pt modelId="{7438446D-63D7-4F21-AEE8-7CF6DEA3E631}">
      <dgm:prSet phldrT="[Texte]">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b="1" dirty="0" err="1"/>
            <a:t>Développement</a:t>
          </a:r>
          <a:r>
            <a:rPr lang="en-GB" b="1" dirty="0"/>
            <a:t> social</a:t>
          </a:r>
        </a:p>
      </dgm:t>
    </dgm:pt>
    <dgm:pt modelId="{22E42CD2-8311-4030-A5D1-61FB3B5AC2DB}" type="parTrans" cxnId="{B8F6CD88-EC0A-4F84-9AA0-781CD55C78D1}">
      <dgm:prSet/>
      <dgm:spPr/>
      <dgm:t>
        <a:bodyPr/>
        <a:lstStyle/>
        <a:p>
          <a:endParaRPr lang="fr-FR"/>
        </a:p>
      </dgm:t>
    </dgm:pt>
    <dgm:pt modelId="{B7B611AB-75DD-40D7-8AA8-B8D3DFFB73D6}" type="sibTrans" cxnId="{B8F6CD88-EC0A-4F84-9AA0-781CD55C78D1}">
      <dgm:prSet/>
      <dgm:spPr/>
      <dgm:t>
        <a:bodyPr/>
        <a:lstStyle/>
        <a:p>
          <a:endParaRPr lang="fr-FR"/>
        </a:p>
      </dgm:t>
    </dgm:pt>
    <dgm:pt modelId="{F328ADAA-7BF9-4FB4-8364-CFF76939E136}">
      <dgm:prSet phldrT="[Texte]">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GB" b="1" dirty="0" err="1"/>
            <a:t>Économie</a:t>
          </a:r>
          <a:endParaRPr lang="en-GB" b="1" dirty="0"/>
        </a:p>
      </dgm:t>
    </dgm:pt>
    <dgm:pt modelId="{84ECC4D0-5D3D-4C1E-88E1-E154436BF6AB}" type="parTrans" cxnId="{E333FC8F-2EF2-420F-A5C5-FDA8D42106BB}">
      <dgm:prSet/>
      <dgm:spPr/>
      <dgm:t>
        <a:bodyPr/>
        <a:lstStyle/>
        <a:p>
          <a:endParaRPr lang="fr-FR"/>
        </a:p>
      </dgm:t>
    </dgm:pt>
    <dgm:pt modelId="{B640FF06-BC1A-4BD2-9422-CDCB67CF2CDC}" type="sibTrans" cxnId="{E333FC8F-2EF2-420F-A5C5-FDA8D42106BB}">
      <dgm:prSet/>
      <dgm:spPr/>
      <dgm:t>
        <a:bodyPr/>
        <a:lstStyle/>
        <a:p>
          <a:endParaRPr lang="fr-FR"/>
        </a:p>
      </dgm:t>
    </dgm:pt>
    <dgm:pt modelId="{3F5CDBDD-C4C0-450E-AFE7-DC8F913EC78B}">
      <dgm:prSet>
        <dgm:style>
          <a:lnRef idx="2">
            <a:schemeClr val="accent5">
              <a:shade val="50000"/>
            </a:schemeClr>
          </a:lnRef>
          <a:fillRef idx="1">
            <a:schemeClr val="accent5"/>
          </a:fillRef>
          <a:effectRef idx="0">
            <a:schemeClr val="accent5"/>
          </a:effectRef>
          <a:fontRef idx="minor">
            <a:schemeClr val="lt1"/>
          </a:fontRef>
        </dgm:style>
      </dgm:prSet>
      <dgm:spPr/>
      <dgm:t>
        <a:bodyPr/>
        <a:lstStyle/>
        <a:p>
          <a:r>
            <a:rPr lang="en-GB" b="1" dirty="0"/>
            <a:t>Culture</a:t>
          </a:r>
        </a:p>
      </dgm:t>
    </dgm:pt>
    <dgm:pt modelId="{918E3B67-135F-45DC-8933-A5D6285113B2}" type="parTrans" cxnId="{925D0638-9756-470F-88BF-92361E417B4A}">
      <dgm:prSet/>
      <dgm:spPr/>
      <dgm:t>
        <a:bodyPr/>
        <a:lstStyle/>
        <a:p>
          <a:endParaRPr lang="fr-FR"/>
        </a:p>
      </dgm:t>
    </dgm:pt>
    <dgm:pt modelId="{6D6BE73C-C763-47FC-9651-6DA606FE37B3}" type="sibTrans" cxnId="{925D0638-9756-470F-88BF-92361E417B4A}">
      <dgm:prSet/>
      <dgm:spPr/>
      <dgm:t>
        <a:bodyPr/>
        <a:lstStyle/>
        <a:p>
          <a:endParaRPr lang="fr-FR"/>
        </a:p>
      </dgm:t>
    </dgm:pt>
    <dgm:pt modelId="{F815B3F6-F27D-4216-8AC8-49E0CB9621D7}">
      <dgm:prSet>
        <dgm:style>
          <a:lnRef idx="2">
            <a:schemeClr val="accent6">
              <a:shade val="50000"/>
            </a:schemeClr>
          </a:lnRef>
          <a:fillRef idx="1">
            <a:schemeClr val="accent6"/>
          </a:fillRef>
          <a:effectRef idx="0">
            <a:schemeClr val="accent6"/>
          </a:effectRef>
          <a:fontRef idx="minor">
            <a:schemeClr val="lt1"/>
          </a:fontRef>
        </dgm:style>
      </dgm:prSet>
      <dgm:spPr/>
      <dgm:t>
        <a:bodyPr/>
        <a:lstStyle/>
        <a:p>
          <a:r>
            <a:rPr lang="en-GB" b="1" dirty="0"/>
            <a:t>Environnement</a:t>
          </a:r>
        </a:p>
      </dgm:t>
    </dgm:pt>
    <dgm:pt modelId="{E6655F7E-3492-42B8-8A46-F4DD37836865}" type="parTrans" cxnId="{163FBFEF-B881-4598-9A3F-3D8C72AA14EA}">
      <dgm:prSet/>
      <dgm:spPr/>
      <dgm:t>
        <a:bodyPr/>
        <a:lstStyle/>
        <a:p>
          <a:endParaRPr lang="fr-FR"/>
        </a:p>
      </dgm:t>
    </dgm:pt>
    <dgm:pt modelId="{19010A4D-1ADB-4B34-AF6E-96C962ED897E}" type="sibTrans" cxnId="{163FBFEF-B881-4598-9A3F-3D8C72AA14EA}">
      <dgm:prSet/>
      <dgm:spPr/>
      <dgm:t>
        <a:bodyPr/>
        <a:lstStyle/>
        <a:p>
          <a:endParaRPr lang="fr-FR"/>
        </a:p>
      </dgm:t>
    </dgm:pt>
    <dgm:pt modelId="{F75F15DF-CFE1-421E-832B-8BB9891CDD1D}">
      <dgm:prSet>
        <dgm:style>
          <a:lnRef idx="2">
            <a:schemeClr val="accent3">
              <a:shade val="50000"/>
            </a:schemeClr>
          </a:lnRef>
          <a:fillRef idx="1">
            <a:schemeClr val="accent3"/>
          </a:fillRef>
          <a:effectRef idx="0">
            <a:schemeClr val="accent3"/>
          </a:effectRef>
          <a:fontRef idx="minor">
            <a:schemeClr val="lt1"/>
          </a:fontRef>
        </dgm:style>
      </dgm:prSet>
      <dgm:spPr/>
      <dgm:t>
        <a:bodyPr/>
        <a:lstStyle/>
        <a:p>
          <a:r>
            <a:rPr lang="en-GB" b="1" dirty="0"/>
            <a:t>Politique et </a:t>
          </a:r>
          <a:r>
            <a:rPr lang="en-GB" b="1" dirty="0" err="1"/>
            <a:t>gouvernance</a:t>
          </a:r>
          <a:endParaRPr lang="en-GB" b="1" dirty="0"/>
        </a:p>
      </dgm:t>
    </dgm:pt>
    <dgm:pt modelId="{914FE731-372A-45C7-B84F-5F0702FEA986}" type="parTrans" cxnId="{F6812A56-B0D1-4F89-8C2B-F2A63A4906EA}">
      <dgm:prSet/>
      <dgm:spPr/>
      <dgm:t>
        <a:bodyPr/>
        <a:lstStyle/>
        <a:p>
          <a:endParaRPr lang="fr-FR"/>
        </a:p>
      </dgm:t>
    </dgm:pt>
    <dgm:pt modelId="{50DBD42D-948D-4940-A5A3-8FC56B2159C8}" type="sibTrans" cxnId="{F6812A56-B0D1-4F89-8C2B-F2A63A4906EA}">
      <dgm:prSet/>
      <dgm:spPr/>
      <dgm:t>
        <a:bodyPr/>
        <a:lstStyle/>
        <a:p>
          <a:endParaRPr lang="fr-FR"/>
        </a:p>
      </dgm:t>
    </dgm:pt>
    <dgm:pt modelId="{6352EE40-0CD7-4653-ADAD-C41B02BA785D}">
      <dgm:prSet>
        <dgm:style>
          <a:lnRef idx="2">
            <a:schemeClr val="accent4">
              <a:shade val="50000"/>
            </a:schemeClr>
          </a:lnRef>
          <a:fillRef idx="1">
            <a:schemeClr val="accent4"/>
          </a:fillRef>
          <a:effectRef idx="0">
            <a:schemeClr val="accent4"/>
          </a:effectRef>
          <a:fontRef idx="minor">
            <a:schemeClr val="lt1"/>
          </a:fontRef>
        </dgm:style>
      </dgm:prSet>
      <dgm:spPr/>
      <dgm:t>
        <a:bodyPr/>
        <a:lstStyle/>
        <a:p>
          <a:r>
            <a:rPr lang="en-GB" b="1" dirty="0" err="1"/>
            <a:t>Territoires</a:t>
          </a:r>
          <a:endParaRPr lang="en-GB" b="1" dirty="0"/>
        </a:p>
      </dgm:t>
    </dgm:pt>
    <dgm:pt modelId="{ADEBEFCF-682C-4D7A-A63B-85E2E9366499}" type="parTrans" cxnId="{76BA580F-5567-4892-A4C2-A834DC2A9501}">
      <dgm:prSet/>
      <dgm:spPr/>
      <dgm:t>
        <a:bodyPr/>
        <a:lstStyle/>
        <a:p>
          <a:endParaRPr lang="fr-FR"/>
        </a:p>
      </dgm:t>
    </dgm:pt>
    <dgm:pt modelId="{00FA3C9D-77AF-4818-9FE4-A5701BBF9435}" type="sibTrans" cxnId="{76BA580F-5567-4892-A4C2-A834DC2A9501}">
      <dgm:prSet/>
      <dgm:spPr/>
      <dgm:t>
        <a:bodyPr/>
        <a:lstStyle/>
        <a:p>
          <a:endParaRPr lang="fr-FR"/>
        </a:p>
      </dgm:t>
    </dgm:pt>
    <dgm:pt modelId="{060E45C3-F98B-4B05-80B0-119F8A50DE98}">
      <dgm:prSet>
        <dgm:style>
          <a:lnRef idx="2">
            <a:schemeClr val="accent3"/>
          </a:lnRef>
          <a:fillRef idx="1">
            <a:schemeClr val="lt1"/>
          </a:fillRef>
          <a:effectRef idx="0">
            <a:schemeClr val="accent3"/>
          </a:effectRef>
          <a:fontRef idx="minor">
            <a:schemeClr val="dk1"/>
          </a:fontRef>
        </dgm:style>
      </dgm:prSet>
      <dgm:spPr/>
      <dgm:t>
        <a:bodyPr/>
        <a:lstStyle/>
        <a:p>
          <a:r>
            <a:rPr lang="en-GB" b="1" dirty="0"/>
            <a:t>Gestion </a:t>
          </a:r>
          <a:r>
            <a:rPr lang="en-GB" b="1" dirty="0" err="1"/>
            <a:t>intégrée</a:t>
          </a:r>
          <a:r>
            <a:rPr lang="en-GB" b="1" dirty="0"/>
            <a:t> du </a:t>
          </a:r>
          <a:r>
            <a:rPr lang="en-GB" b="1" dirty="0" err="1"/>
            <a:t>territoire</a:t>
          </a:r>
          <a:endParaRPr lang="en-GB" b="1" dirty="0"/>
        </a:p>
      </dgm:t>
    </dgm:pt>
    <dgm:pt modelId="{11955178-949C-4C0B-86CB-1449F9370459}" type="parTrans" cxnId="{8EB8C7B3-37E6-40B8-9F69-9F63AEA75248}">
      <dgm:prSet/>
      <dgm:spPr/>
      <dgm:t>
        <a:bodyPr/>
        <a:lstStyle/>
        <a:p>
          <a:endParaRPr lang="en-GB" dirty="0"/>
        </a:p>
      </dgm:t>
    </dgm:pt>
    <dgm:pt modelId="{A10B4154-FC3E-4B4A-BA20-5E26F0136EEF}" type="sibTrans" cxnId="{8EB8C7B3-37E6-40B8-9F69-9F63AEA75248}">
      <dgm:prSet/>
      <dgm:spPr/>
      <dgm:t>
        <a:bodyPr/>
        <a:lstStyle/>
        <a:p>
          <a:endParaRPr lang="fr-FR"/>
        </a:p>
      </dgm:t>
    </dgm:pt>
    <dgm:pt modelId="{A6FF1467-3706-446F-AE9C-7A2810D87497}">
      <dgm:prSet>
        <dgm:style>
          <a:lnRef idx="2">
            <a:schemeClr val="accent3"/>
          </a:lnRef>
          <a:fillRef idx="1">
            <a:schemeClr val="lt1"/>
          </a:fillRef>
          <a:effectRef idx="0">
            <a:schemeClr val="accent3"/>
          </a:effectRef>
          <a:fontRef idx="minor">
            <a:schemeClr val="dk1"/>
          </a:fontRef>
        </dgm:style>
      </dgm:prSet>
      <dgm:spPr/>
      <dgm:t>
        <a:bodyPr/>
        <a:lstStyle/>
        <a:p>
          <a:r>
            <a:rPr lang="en-GB" b="1" dirty="0" err="1"/>
            <a:t>Paysages</a:t>
          </a:r>
          <a:endParaRPr lang="en-GB" b="1" dirty="0"/>
        </a:p>
      </dgm:t>
    </dgm:pt>
    <dgm:pt modelId="{3D8AB338-DECA-4EA6-8FBF-F63D83E11FF4}" type="parTrans" cxnId="{34954BEA-D3A9-4FEB-93C7-1DD4ABA32B3D}">
      <dgm:prSet/>
      <dgm:spPr/>
      <dgm:t>
        <a:bodyPr/>
        <a:lstStyle/>
        <a:p>
          <a:endParaRPr lang="en-GB" dirty="0"/>
        </a:p>
      </dgm:t>
    </dgm:pt>
    <dgm:pt modelId="{74085A5D-BF08-4BA6-AA9A-30DAA838DCE5}" type="sibTrans" cxnId="{34954BEA-D3A9-4FEB-93C7-1DD4ABA32B3D}">
      <dgm:prSet/>
      <dgm:spPr/>
      <dgm:t>
        <a:bodyPr/>
        <a:lstStyle/>
        <a:p>
          <a:endParaRPr lang="fr-FR"/>
        </a:p>
      </dgm:t>
    </dgm:pt>
    <dgm:pt modelId="{3C852A6E-FF14-4B94-BEEB-6F00905126DA}">
      <dgm:prSet>
        <dgm:style>
          <a:lnRef idx="2">
            <a:schemeClr val="accent5"/>
          </a:lnRef>
          <a:fillRef idx="1">
            <a:schemeClr val="lt1"/>
          </a:fillRef>
          <a:effectRef idx="0">
            <a:schemeClr val="accent5"/>
          </a:effectRef>
          <a:fontRef idx="minor">
            <a:schemeClr val="dk1"/>
          </a:fontRef>
        </dgm:style>
      </dgm:prSet>
      <dgm:spPr/>
      <dgm:t>
        <a:bodyPr/>
        <a:lstStyle/>
        <a:p>
          <a:r>
            <a:rPr lang="en-GB" b="1" dirty="0"/>
            <a:t>Arts</a:t>
          </a:r>
        </a:p>
      </dgm:t>
    </dgm:pt>
    <dgm:pt modelId="{439B6BC8-1FD3-4E95-9167-A348D3ECFB36}" type="parTrans" cxnId="{4E78A6EF-E364-41CD-B717-F0999936733A}">
      <dgm:prSet/>
      <dgm:spPr/>
      <dgm:t>
        <a:bodyPr/>
        <a:lstStyle/>
        <a:p>
          <a:endParaRPr lang="en-GB" dirty="0"/>
        </a:p>
      </dgm:t>
    </dgm:pt>
    <dgm:pt modelId="{0AAB3715-317C-4916-9980-D3D5D903DF7E}" type="sibTrans" cxnId="{4E78A6EF-E364-41CD-B717-F0999936733A}">
      <dgm:prSet/>
      <dgm:spPr/>
      <dgm:t>
        <a:bodyPr/>
        <a:lstStyle/>
        <a:p>
          <a:endParaRPr lang="fr-FR"/>
        </a:p>
      </dgm:t>
    </dgm:pt>
    <dgm:pt modelId="{E8C061DF-6EF3-464B-B8B6-8B2B567D2600}">
      <dgm:prSet>
        <dgm:style>
          <a:lnRef idx="2">
            <a:schemeClr val="accent5"/>
          </a:lnRef>
          <a:fillRef idx="1">
            <a:schemeClr val="lt1"/>
          </a:fillRef>
          <a:effectRef idx="0">
            <a:schemeClr val="accent5"/>
          </a:effectRef>
          <a:fontRef idx="minor">
            <a:schemeClr val="dk1"/>
          </a:fontRef>
        </dgm:style>
      </dgm:prSet>
      <dgm:spPr/>
      <dgm:t>
        <a:bodyPr/>
        <a:lstStyle/>
        <a:p>
          <a:r>
            <a:rPr lang="en-GB" b="1" dirty="0" err="1"/>
            <a:t>Patrimoine</a:t>
          </a:r>
          <a:endParaRPr lang="en-GB" b="1" dirty="0"/>
        </a:p>
      </dgm:t>
    </dgm:pt>
    <dgm:pt modelId="{331A0165-3115-4037-8F43-CBFAEC4C0B91}" type="parTrans" cxnId="{007658C5-6496-4CC9-BE8B-901709A37A0F}">
      <dgm:prSet/>
      <dgm:spPr/>
      <dgm:t>
        <a:bodyPr/>
        <a:lstStyle/>
        <a:p>
          <a:endParaRPr lang="en-GB" dirty="0"/>
        </a:p>
      </dgm:t>
    </dgm:pt>
    <dgm:pt modelId="{D9D80C95-9398-4EC5-8918-F3D527EFDBB4}" type="sibTrans" cxnId="{007658C5-6496-4CC9-BE8B-901709A37A0F}">
      <dgm:prSet/>
      <dgm:spPr/>
      <dgm:t>
        <a:bodyPr/>
        <a:lstStyle/>
        <a:p>
          <a:endParaRPr lang="fr-FR"/>
        </a:p>
      </dgm:t>
    </dgm:pt>
    <dgm:pt modelId="{3440E4D9-6188-41EA-8EB3-F0A229FEF41E}">
      <dgm:prSet>
        <dgm:style>
          <a:lnRef idx="2">
            <a:schemeClr val="accent5"/>
          </a:lnRef>
          <a:fillRef idx="1">
            <a:schemeClr val="lt1"/>
          </a:fillRef>
          <a:effectRef idx="0">
            <a:schemeClr val="accent5"/>
          </a:effectRef>
          <a:fontRef idx="minor">
            <a:schemeClr val="dk1"/>
          </a:fontRef>
        </dgm:style>
      </dgm:prSet>
      <dgm:spPr/>
      <dgm:t>
        <a:bodyPr/>
        <a:lstStyle/>
        <a:p>
          <a:r>
            <a:rPr lang="en-GB" b="1" dirty="0"/>
            <a:t>Communication</a:t>
          </a:r>
        </a:p>
      </dgm:t>
    </dgm:pt>
    <dgm:pt modelId="{D80123F4-F54D-4968-A37F-360FDE51A112}" type="parTrans" cxnId="{86703DC9-219C-4C69-A675-329BA3EF03EA}">
      <dgm:prSet/>
      <dgm:spPr/>
      <dgm:t>
        <a:bodyPr/>
        <a:lstStyle/>
        <a:p>
          <a:endParaRPr lang="en-GB" dirty="0"/>
        </a:p>
      </dgm:t>
    </dgm:pt>
    <dgm:pt modelId="{E4D77CE9-2F2F-4E48-9361-2D1E68B47F3D}" type="sibTrans" cxnId="{86703DC9-219C-4C69-A675-329BA3EF03EA}">
      <dgm:prSet/>
      <dgm:spPr/>
      <dgm:t>
        <a:bodyPr/>
        <a:lstStyle/>
        <a:p>
          <a:endParaRPr lang="fr-FR"/>
        </a:p>
      </dgm:t>
    </dgm:pt>
    <dgm:pt modelId="{0243239B-42C4-4CF8-9A8D-FCC055EC9D10}">
      <dgm:prSet>
        <dgm:style>
          <a:lnRef idx="2">
            <a:schemeClr val="accent2"/>
          </a:lnRef>
          <a:fillRef idx="1">
            <a:schemeClr val="lt1"/>
          </a:fillRef>
          <a:effectRef idx="0">
            <a:schemeClr val="accent2"/>
          </a:effectRef>
          <a:fontRef idx="minor">
            <a:schemeClr val="dk1"/>
          </a:fontRef>
        </dgm:style>
      </dgm:prSet>
      <dgm:spPr/>
      <dgm:t>
        <a:bodyPr/>
        <a:lstStyle/>
        <a:p>
          <a:r>
            <a:rPr lang="en-GB" b="1" dirty="0" err="1"/>
            <a:t>Revenu</a:t>
          </a:r>
          <a:endParaRPr lang="en-GB" b="1" dirty="0"/>
        </a:p>
      </dgm:t>
    </dgm:pt>
    <dgm:pt modelId="{4344BB36-2E4B-4BCB-9403-B708AF57C6C5}" type="parTrans" cxnId="{57DF1D0E-6454-4D6B-9982-F393178B3A12}">
      <dgm:prSet/>
      <dgm:spPr/>
      <dgm:t>
        <a:bodyPr/>
        <a:lstStyle/>
        <a:p>
          <a:endParaRPr lang="en-GB" dirty="0"/>
        </a:p>
      </dgm:t>
    </dgm:pt>
    <dgm:pt modelId="{BD926FEC-8237-4AB8-88A4-E1E6E7C629C0}" type="sibTrans" cxnId="{57DF1D0E-6454-4D6B-9982-F393178B3A12}">
      <dgm:prSet/>
      <dgm:spPr/>
      <dgm:t>
        <a:bodyPr/>
        <a:lstStyle/>
        <a:p>
          <a:endParaRPr lang="fr-FR"/>
        </a:p>
      </dgm:t>
    </dgm:pt>
    <dgm:pt modelId="{4BFDACC8-5770-4497-9B10-3AE02D17A887}">
      <dgm:prSet>
        <dgm:style>
          <a:lnRef idx="2">
            <a:schemeClr val="accent2"/>
          </a:lnRef>
          <a:fillRef idx="1">
            <a:schemeClr val="lt1"/>
          </a:fillRef>
          <a:effectRef idx="0">
            <a:schemeClr val="accent2"/>
          </a:effectRef>
          <a:fontRef idx="minor">
            <a:schemeClr val="dk1"/>
          </a:fontRef>
        </dgm:style>
      </dgm:prSet>
      <dgm:spPr/>
      <dgm:t>
        <a:bodyPr/>
        <a:lstStyle/>
        <a:p>
          <a:r>
            <a:rPr lang="en-GB" b="1" dirty="0" err="1"/>
            <a:t>Âge</a:t>
          </a:r>
          <a:endParaRPr lang="en-GB" b="1" dirty="0"/>
        </a:p>
      </dgm:t>
    </dgm:pt>
    <dgm:pt modelId="{2A5A5ABE-9044-4215-9F5E-9F470DAA5739}" type="parTrans" cxnId="{B2C26E19-08EB-45F1-9B45-E66A45ED50E9}">
      <dgm:prSet/>
      <dgm:spPr/>
      <dgm:t>
        <a:bodyPr/>
        <a:lstStyle/>
        <a:p>
          <a:endParaRPr lang="en-GB" dirty="0"/>
        </a:p>
      </dgm:t>
    </dgm:pt>
    <dgm:pt modelId="{91EA4ECF-2323-481E-9450-2F71BFA38C67}" type="sibTrans" cxnId="{B2C26E19-08EB-45F1-9B45-E66A45ED50E9}">
      <dgm:prSet/>
      <dgm:spPr/>
      <dgm:t>
        <a:bodyPr/>
        <a:lstStyle/>
        <a:p>
          <a:endParaRPr lang="fr-FR"/>
        </a:p>
      </dgm:t>
    </dgm:pt>
    <dgm:pt modelId="{6B310F08-5998-41A5-83F9-5FF7C9445152}">
      <dgm:prSet>
        <dgm:style>
          <a:lnRef idx="2">
            <a:schemeClr val="accent2"/>
          </a:lnRef>
          <a:fillRef idx="1">
            <a:schemeClr val="lt1"/>
          </a:fillRef>
          <a:effectRef idx="0">
            <a:schemeClr val="accent2"/>
          </a:effectRef>
          <a:fontRef idx="minor">
            <a:schemeClr val="dk1"/>
          </a:fontRef>
        </dgm:style>
      </dgm:prSet>
      <dgm:spPr/>
      <dgm:t>
        <a:bodyPr/>
        <a:lstStyle/>
        <a:p>
          <a:r>
            <a:rPr lang="en-GB" b="1" dirty="0"/>
            <a:t>Langue</a:t>
          </a:r>
        </a:p>
      </dgm:t>
    </dgm:pt>
    <dgm:pt modelId="{4CFD3C10-0314-4B96-BB7B-FD8EB15C459D}" type="parTrans" cxnId="{9F51D0F4-1282-4A02-B536-E75D0CA7F87E}">
      <dgm:prSet/>
      <dgm:spPr/>
      <dgm:t>
        <a:bodyPr/>
        <a:lstStyle/>
        <a:p>
          <a:endParaRPr lang="en-GB" dirty="0"/>
        </a:p>
      </dgm:t>
    </dgm:pt>
    <dgm:pt modelId="{DEA5C826-467D-4EDE-AA68-DFEC92D0B3A7}" type="sibTrans" cxnId="{9F51D0F4-1282-4A02-B536-E75D0CA7F87E}">
      <dgm:prSet/>
      <dgm:spPr/>
      <dgm:t>
        <a:bodyPr/>
        <a:lstStyle/>
        <a:p>
          <a:endParaRPr lang="fr-FR"/>
        </a:p>
      </dgm:t>
    </dgm:pt>
    <dgm:pt modelId="{10FB62D9-3EBB-4D53-A167-15D599B66702}">
      <dgm:prSet>
        <dgm:style>
          <a:lnRef idx="2">
            <a:schemeClr val="accent2"/>
          </a:lnRef>
          <a:fillRef idx="1">
            <a:schemeClr val="lt1"/>
          </a:fillRef>
          <a:effectRef idx="0">
            <a:schemeClr val="accent2"/>
          </a:effectRef>
          <a:fontRef idx="minor">
            <a:schemeClr val="dk1"/>
          </a:fontRef>
        </dgm:style>
      </dgm:prSet>
      <dgm:spPr/>
      <dgm:t>
        <a:bodyPr/>
        <a:lstStyle/>
        <a:p>
          <a:r>
            <a:rPr lang="en-GB" b="1" dirty="0" err="1"/>
            <a:t>Sexe</a:t>
          </a:r>
          <a:endParaRPr lang="en-GB" b="1" dirty="0"/>
        </a:p>
      </dgm:t>
    </dgm:pt>
    <dgm:pt modelId="{D81F8F0D-A197-4ACC-A51D-C00819BBF567}" type="parTrans" cxnId="{8C89F2E4-E3FE-449B-9BBE-5E07C3DA0838}">
      <dgm:prSet/>
      <dgm:spPr/>
      <dgm:t>
        <a:bodyPr/>
        <a:lstStyle/>
        <a:p>
          <a:endParaRPr lang="en-GB" dirty="0"/>
        </a:p>
      </dgm:t>
    </dgm:pt>
    <dgm:pt modelId="{CD96FDAC-62EC-4EB7-8D87-271562F9ECC6}" type="sibTrans" cxnId="{8C89F2E4-E3FE-449B-9BBE-5E07C3DA0838}">
      <dgm:prSet/>
      <dgm:spPr/>
      <dgm:t>
        <a:bodyPr/>
        <a:lstStyle/>
        <a:p>
          <a:endParaRPr lang="fr-FR"/>
        </a:p>
      </dgm:t>
    </dgm:pt>
    <dgm:pt modelId="{C601F762-2649-46CA-A280-B4B8CB393831}">
      <dgm:prSet>
        <dgm:style>
          <a:lnRef idx="2">
            <a:schemeClr val="accent6"/>
          </a:lnRef>
          <a:fillRef idx="1">
            <a:schemeClr val="lt1"/>
          </a:fillRef>
          <a:effectRef idx="0">
            <a:schemeClr val="accent6"/>
          </a:effectRef>
          <a:fontRef idx="minor">
            <a:schemeClr val="dk1"/>
          </a:fontRef>
        </dgm:style>
      </dgm:prSet>
      <dgm:spPr/>
      <dgm:t>
        <a:bodyPr/>
        <a:lstStyle/>
        <a:p>
          <a:r>
            <a:rPr lang="en-GB" b="1" dirty="0" err="1"/>
            <a:t>Éducation</a:t>
          </a:r>
          <a:endParaRPr lang="en-GB" b="1" dirty="0"/>
        </a:p>
      </dgm:t>
    </dgm:pt>
    <dgm:pt modelId="{5FDEF68F-31BE-46C5-980F-974675C2DC7A}" type="parTrans" cxnId="{D88365CA-5A0F-449C-A232-BF785115965A}">
      <dgm:prSet/>
      <dgm:spPr/>
      <dgm:t>
        <a:bodyPr/>
        <a:lstStyle/>
        <a:p>
          <a:endParaRPr lang="en-GB" dirty="0"/>
        </a:p>
      </dgm:t>
    </dgm:pt>
    <dgm:pt modelId="{AFBF382A-561A-4242-9FC3-861D9D48F19F}" type="sibTrans" cxnId="{D88365CA-5A0F-449C-A232-BF785115965A}">
      <dgm:prSet/>
      <dgm:spPr/>
      <dgm:t>
        <a:bodyPr/>
        <a:lstStyle/>
        <a:p>
          <a:endParaRPr lang="fr-FR"/>
        </a:p>
      </dgm:t>
    </dgm:pt>
    <dgm:pt modelId="{63EC7A5B-1A98-4184-91C2-7B93F143A439}">
      <dgm:prSet>
        <dgm:style>
          <a:lnRef idx="2">
            <a:schemeClr val="accent6"/>
          </a:lnRef>
          <a:fillRef idx="1">
            <a:schemeClr val="lt1"/>
          </a:fillRef>
          <a:effectRef idx="0">
            <a:schemeClr val="accent6"/>
          </a:effectRef>
          <a:fontRef idx="minor">
            <a:schemeClr val="dk1"/>
          </a:fontRef>
        </dgm:style>
      </dgm:prSet>
      <dgm:spPr/>
      <dgm:t>
        <a:bodyPr/>
        <a:lstStyle/>
        <a:p>
          <a:r>
            <a:rPr lang="en-GB" b="1" dirty="0"/>
            <a:t>Santé</a:t>
          </a:r>
        </a:p>
      </dgm:t>
    </dgm:pt>
    <dgm:pt modelId="{CB9C4339-D4E1-4EE9-98BD-5BFC4D2E7263}" type="parTrans" cxnId="{BF77BFD2-71E7-4839-9833-3EF72D0C59D1}">
      <dgm:prSet/>
      <dgm:spPr/>
      <dgm:t>
        <a:bodyPr/>
        <a:lstStyle/>
        <a:p>
          <a:endParaRPr lang="en-GB" dirty="0"/>
        </a:p>
      </dgm:t>
    </dgm:pt>
    <dgm:pt modelId="{A0DC41FB-AE54-4A91-9DC7-BD13E9800D91}" type="sibTrans" cxnId="{BF77BFD2-71E7-4839-9833-3EF72D0C59D1}">
      <dgm:prSet/>
      <dgm:spPr/>
      <dgm:t>
        <a:bodyPr/>
        <a:lstStyle/>
        <a:p>
          <a:endParaRPr lang="fr-FR"/>
        </a:p>
      </dgm:t>
    </dgm:pt>
    <dgm:pt modelId="{E4A72EAA-08F1-4F29-96BD-83BF2FF99611}">
      <dgm:prSet>
        <dgm:style>
          <a:lnRef idx="2">
            <a:schemeClr val="accent6"/>
          </a:lnRef>
          <a:fillRef idx="1">
            <a:schemeClr val="lt1"/>
          </a:fillRef>
          <a:effectRef idx="0">
            <a:schemeClr val="accent6"/>
          </a:effectRef>
          <a:fontRef idx="minor">
            <a:schemeClr val="dk1"/>
          </a:fontRef>
        </dgm:style>
      </dgm:prSet>
      <dgm:spPr/>
      <dgm:t>
        <a:bodyPr/>
        <a:lstStyle/>
        <a:p>
          <a:r>
            <a:rPr lang="en-GB" b="1" dirty="0" err="1"/>
            <a:t>Pauvreté</a:t>
          </a:r>
          <a:endParaRPr lang="en-GB" b="1" dirty="0"/>
        </a:p>
      </dgm:t>
    </dgm:pt>
    <dgm:pt modelId="{8AB76776-668F-4C0E-BAD6-1201C7DFE179}" type="parTrans" cxnId="{3AFD8007-4BEE-4FCC-B5AA-4CD693019F3B}">
      <dgm:prSet/>
      <dgm:spPr/>
      <dgm:t>
        <a:bodyPr/>
        <a:lstStyle/>
        <a:p>
          <a:endParaRPr lang="en-GB" dirty="0"/>
        </a:p>
      </dgm:t>
    </dgm:pt>
    <dgm:pt modelId="{6CE5FF4A-FB1D-42B5-AF87-62D3EA3F0143}" type="sibTrans" cxnId="{3AFD8007-4BEE-4FCC-B5AA-4CD693019F3B}">
      <dgm:prSet/>
      <dgm:spPr/>
      <dgm:t>
        <a:bodyPr/>
        <a:lstStyle/>
        <a:p>
          <a:endParaRPr lang="fr-FR"/>
        </a:p>
      </dgm:t>
    </dgm:pt>
    <dgm:pt modelId="{8A72379E-3DD9-4724-988E-A0F87015C662}">
      <dgm:prSet>
        <dgm:style>
          <a:lnRef idx="2">
            <a:schemeClr val="accent6"/>
          </a:lnRef>
          <a:fillRef idx="1">
            <a:schemeClr val="lt1"/>
          </a:fillRef>
          <a:effectRef idx="0">
            <a:schemeClr val="accent6"/>
          </a:effectRef>
          <a:fontRef idx="minor">
            <a:schemeClr val="dk1"/>
          </a:fontRef>
        </dgm:style>
      </dgm:prSet>
      <dgm:spPr/>
      <dgm:t>
        <a:bodyPr/>
        <a:lstStyle/>
        <a:p>
          <a:r>
            <a:rPr lang="en-GB" b="1" dirty="0" err="1"/>
            <a:t>Familles</a:t>
          </a:r>
          <a:r>
            <a:rPr lang="en-GB" b="1" dirty="0"/>
            <a:t> / enfants</a:t>
          </a:r>
        </a:p>
      </dgm:t>
    </dgm:pt>
    <dgm:pt modelId="{08D641BC-FD62-4A1E-9C0B-1842F1443193}" type="parTrans" cxnId="{8E57B2B5-C1F4-4E43-90B5-728876D9DCE7}">
      <dgm:prSet/>
      <dgm:spPr/>
      <dgm:t>
        <a:bodyPr/>
        <a:lstStyle/>
        <a:p>
          <a:endParaRPr lang="en-GB" dirty="0"/>
        </a:p>
      </dgm:t>
    </dgm:pt>
    <dgm:pt modelId="{611E318A-E236-4A9B-80CE-0DD7460748D7}" type="sibTrans" cxnId="{8E57B2B5-C1F4-4E43-90B5-728876D9DCE7}">
      <dgm:prSet/>
      <dgm:spPr/>
      <dgm:t>
        <a:bodyPr/>
        <a:lstStyle/>
        <a:p>
          <a:endParaRPr lang="fr-FR"/>
        </a:p>
      </dgm:t>
    </dgm:pt>
    <dgm:pt modelId="{302ED8E0-E73E-44C5-AFCB-9CA7CEE721B1}">
      <dgm:prSet>
        <dgm:style>
          <a:lnRef idx="2">
            <a:schemeClr val="accent4"/>
          </a:lnRef>
          <a:fillRef idx="1">
            <a:schemeClr val="lt1"/>
          </a:fillRef>
          <a:effectRef idx="0">
            <a:schemeClr val="accent4"/>
          </a:effectRef>
          <a:fontRef idx="minor">
            <a:schemeClr val="dk1"/>
          </a:fontRef>
        </dgm:style>
      </dgm:prSet>
      <dgm:spPr/>
      <dgm:t>
        <a:bodyPr/>
        <a:lstStyle/>
        <a:p>
          <a:r>
            <a:rPr lang="en-GB" b="1" dirty="0"/>
            <a:t>Agriculture</a:t>
          </a:r>
        </a:p>
      </dgm:t>
    </dgm:pt>
    <dgm:pt modelId="{4A0519D6-4E6F-4323-8AEB-5469705F8A1B}" type="parTrans" cxnId="{C7FE4ABA-37BC-44FF-A587-E358CA286D1B}">
      <dgm:prSet/>
      <dgm:spPr/>
      <dgm:t>
        <a:bodyPr/>
        <a:lstStyle/>
        <a:p>
          <a:endParaRPr lang="en-GB" dirty="0"/>
        </a:p>
      </dgm:t>
    </dgm:pt>
    <dgm:pt modelId="{D9CB6C84-ACB5-47EC-8AC8-0688BA87C34B}" type="sibTrans" cxnId="{C7FE4ABA-37BC-44FF-A587-E358CA286D1B}">
      <dgm:prSet/>
      <dgm:spPr/>
      <dgm:t>
        <a:bodyPr/>
        <a:lstStyle/>
        <a:p>
          <a:endParaRPr lang="fr-FR"/>
        </a:p>
      </dgm:t>
    </dgm:pt>
    <dgm:pt modelId="{931B1275-9DF0-40B5-9668-44CFF6BA5CCA}">
      <dgm:prSet>
        <dgm:style>
          <a:lnRef idx="2">
            <a:schemeClr val="accent4"/>
          </a:lnRef>
          <a:fillRef idx="1">
            <a:schemeClr val="lt1"/>
          </a:fillRef>
          <a:effectRef idx="0">
            <a:schemeClr val="accent4"/>
          </a:effectRef>
          <a:fontRef idx="minor">
            <a:schemeClr val="dk1"/>
          </a:fontRef>
        </dgm:style>
      </dgm:prSet>
      <dgm:spPr/>
      <dgm:t>
        <a:bodyPr/>
        <a:lstStyle/>
        <a:p>
          <a:r>
            <a:rPr lang="en-GB" b="1" dirty="0" err="1"/>
            <a:t>Forêt</a:t>
          </a:r>
          <a:endParaRPr lang="en-GB" b="1" dirty="0"/>
        </a:p>
      </dgm:t>
    </dgm:pt>
    <dgm:pt modelId="{0ED7A8B9-B90C-4C21-BAAD-863B598A0835}" type="parTrans" cxnId="{9DA6C74C-7BC1-4206-BF70-32570E004BE7}">
      <dgm:prSet/>
      <dgm:spPr/>
      <dgm:t>
        <a:bodyPr/>
        <a:lstStyle/>
        <a:p>
          <a:endParaRPr lang="en-GB" dirty="0"/>
        </a:p>
      </dgm:t>
    </dgm:pt>
    <dgm:pt modelId="{8AC938F8-28B9-4553-987E-59F137174072}" type="sibTrans" cxnId="{9DA6C74C-7BC1-4206-BF70-32570E004BE7}">
      <dgm:prSet/>
      <dgm:spPr/>
      <dgm:t>
        <a:bodyPr/>
        <a:lstStyle/>
        <a:p>
          <a:endParaRPr lang="fr-FR"/>
        </a:p>
      </dgm:t>
    </dgm:pt>
    <dgm:pt modelId="{FB7B7B17-3F4B-426A-8045-1201FD7993AF}">
      <dgm:prSet>
        <dgm:style>
          <a:lnRef idx="2">
            <a:schemeClr val="accent4"/>
          </a:lnRef>
          <a:fillRef idx="1">
            <a:schemeClr val="lt1"/>
          </a:fillRef>
          <a:effectRef idx="0">
            <a:schemeClr val="accent4"/>
          </a:effectRef>
          <a:fontRef idx="minor">
            <a:schemeClr val="dk1"/>
          </a:fontRef>
        </dgm:style>
      </dgm:prSet>
      <dgm:spPr/>
      <dgm:t>
        <a:bodyPr/>
        <a:lstStyle/>
        <a:p>
          <a:r>
            <a:rPr lang="en-GB" b="1" dirty="0" err="1"/>
            <a:t>Villégiature</a:t>
          </a:r>
          <a:endParaRPr lang="en-GB" b="1" dirty="0"/>
        </a:p>
      </dgm:t>
    </dgm:pt>
    <dgm:pt modelId="{D0301221-C812-4450-91BA-9E0A0E5FB643}" type="parTrans" cxnId="{56817834-9BFC-427F-8D47-879302F86D1B}">
      <dgm:prSet/>
      <dgm:spPr/>
      <dgm:t>
        <a:bodyPr/>
        <a:lstStyle/>
        <a:p>
          <a:endParaRPr lang="en-GB" dirty="0"/>
        </a:p>
      </dgm:t>
    </dgm:pt>
    <dgm:pt modelId="{462DA124-E42B-4539-BF81-58D61519BC3D}" type="sibTrans" cxnId="{56817834-9BFC-427F-8D47-879302F86D1B}">
      <dgm:prSet/>
      <dgm:spPr/>
      <dgm:t>
        <a:bodyPr/>
        <a:lstStyle/>
        <a:p>
          <a:endParaRPr lang="fr-FR"/>
        </a:p>
      </dgm:t>
    </dgm:pt>
    <dgm:pt modelId="{82451661-9B00-4EBD-9DBD-F62C397CF715}">
      <dgm:prSet>
        <dgm:style>
          <a:lnRef idx="2">
            <a:schemeClr val="accent4"/>
          </a:lnRef>
          <a:fillRef idx="1">
            <a:schemeClr val="lt1"/>
          </a:fillRef>
          <a:effectRef idx="0">
            <a:schemeClr val="accent4"/>
          </a:effectRef>
          <a:fontRef idx="minor">
            <a:schemeClr val="dk1"/>
          </a:fontRef>
        </dgm:style>
      </dgm:prSet>
      <dgm:spPr/>
      <dgm:t>
        <a:bodyPr/>
        <a:lstStyle/>
        <a:p>
          <a:r>
            <a:rPr lang="en-GB" b="1" dirty="0" err="1"/>
            <a:t>Tourisme</a:t>
          </a:r>
          <a:endParaRPr lang="en-GB" b="1" dirty="0"/>
        </a:p>
      </dgm:t>
    </dgm:pt>
    <dgm:pt modelId="{53291F91-1497-49FE-B816-89B640C6A1AE}" type="parTrans" cxnId="{A4137A1B-5619-46DE-A971-5026CD7510D5}">
      <dgm:prSet/>
      <dgm:spPr/>
      <dgm:t>
        <a:bodyPr/>
        <a:lstStyle/>
        <a:p>
          <a:endParaRPr lang="en-GB" dirty="0"/>
        </a:p>
      </dgm:t>
    </dgm:pt>
    <dgm:pt modelId="{A97FEEE0-6ED3-4E85-B50E-A4F4EB008516}" type="sibTrans" cxnId="{A4137A1B-5619-46DE-A971-5026CD7510D5}">
      <dgm:prSet/>
      <dgm:spPr/>
      <dgm:t>
        <a:bodyPr/>
        <a:lstStyle/>
        <a:p>
          <a:endParaRPr lang="fr-FR"/>
        </a:p>
      </dgm:t>
    </dgm:pt>
    <dgm:pt modelId="{72213262-0B61-47A7-8B21-6C8679C67CAD}">
      <dgm:prSet>
        <dgm:style>
          <a:lnRef idx="2">
            <a:schemeClr val="accent6"/>
          </a:lnRef>
          <a:fillRef idx="1">
            <a:schemeClr val="lt1"/>
          </a:fillRef>
          <a:effectRef idx="0">
            <a:schemeClr val="accent6"/>
          </a:effectRef>
          <a:fontRef idx="minor">
            <a:schemeClr val="dk1"/>
          </a:fontRef>
        </dgm:style>
      </dgm:prSet>
      <dgm:spPr/>
      <dgm:t>
        <a:bodyPr/>
        <a:lstStyle/>
        <a:p>
          <a:r>
            <a:rPr lang="en-GB" b="1" dirty="0"/>
            <a:t>Protection de </a:t>
          </a:r>
          <a:r>
            <a:rPr lang="en-GB" b="1" dirty="0" err="1"/>
            <a:t>l’eau</a:t>
          </a:r>
          <a:endParaRPr lang="en-GB" b="1" dirty="0"/>
        </a:p>
      </dgm:t>
    </dgm:pt>
    <dgm:pt modelId="{7A1258F0-9B82-4041-9043-3258D929FF7E}" type="parTrans" cxnId="{E0DAD875-125A-479F-8E09-CCFB4B9F5799}">
      <dgm:prSet/>
      <dgm:spPr/>
      <dgm:t>
        <a:bodyPr/>
        <a:lstStyle/>
        <a:p>
          <a:endParaRPr lang="en-GB" dirty="0"/>
        </a:p>
      </dgm:t>
    </dgm:pt>
    <dgm:pt modelId="{3697F786-F589-404C-B93E-C340C790919B}" type="sibTrans" cxnId="{E0DAD875-125A-479F-8E09-CCFB4B9F5799}">
      <dgm:prSet/>
      <dgm:spPr/>
      <dgm:t>
        <a:bodyPr/>
        <a:lstStyle/>
        <a:p>
          <a:endParaRPr lang="fr-FR"/>
        </a:p>
      </dgm:t>
    </dgm:pt>
    <dgm:pt modelId="{21D78D29-7978-4795-B10F-585AD00EB3CB}">
      <dgm:prSet>
        <dgm:style>
          <a:lnRef idx="2">
            <a:schemeClr val="accent6"/>
          </a:lnRef>
          <a:fillRef idx="1">
            <a:schemeClr val="lt1"/>
          </a:fillRef>
          <a:effectRef idx="0">
            <a:schemeClr val="accent6"/>
          </a:effectRef>
          <a:fontRef idx="minor">
            <a:schemeClr val="dk1"/>
          </a:fontRef>
        </dgm:style>
      </dgm:prSet>
      <dgm:spPr/>
      <dgm:t>
        <a:bodyPr/>
        <a:lstStyle/>
        <a:p>
          <a:r>
            <a:rPr lang="en-GB" b="1" dirty="0"/>
            <a:t>Gestion des </a:t>
          </a:r>
          <a:r>
            <a:rPr lang="en-GB" b="1" dirty="0" err="1"/>
            <a:t>matières</a:t>
          </a:r>
          <a:r>
            <a:rPr lang="en-GB" b="1" dirty="0"/>
            <a:t> </a:t>
          </a:r>
          <a:r>
            <a:rPr lang="en-GB" b="1" dirty="0" err="1"/>
            <a:t>résiduelles</a:t>
          </a:r>
          <a:endParaRPr lang="en-GB" b="1" dirty="0"/>
        </a:p>
      </dgm:t>
    </dgm:pt>
    <dgm:pt modelId="{3B681E7C-A1EF-49D7-9C53-2BD1ECC1604F}" type="parTrans" cxnId="{B7A43771-2843-48F8-B732-D285CF095F4E}">
      <dgm:prSet/>
      <dgm:spPr/>
      <dgm:t>
        <a:bodyPr/>
        <a:lstStyle/>
        <a:p>
          <a:endParaRPr lang="en-GB" dirty="0"/>
        </a:p>
      </dgm:t>
    </dgm:pt>
    <dgm:pt modelId="{01F97A25-EE84-4507-AC05-9611AEABCE3B}" type="sibTrans" cxnId="{B7A43771-2843-48F8-B732-D285CF095F4E}">
      <dgm:prSet/>
      <dgm:spPr/>
      <dgm:t>
        <a:bodyPr/>
        <a:lstStyle/>
        <a:p>
          <a:endParaRPr lang="fr-FR"/>
        </a:p>
      </dgm:t>
    </dgm:pt>
    <dgm:pt modelId="{97189638-BF7A-49E2-902F-E0B7AF162FD2}">
      <dgm:prSet>
        <dgm:style>
          <a:lnRef idx="2">
            <a:schemeClr val="accent6"/>
          </a:lnRef>
          <a:fillRef idx="1">
            <a:schemeClr val="lt1"/>
          </a:fillRef>
          <a:effectRef idx="0">
            <a:schemeClr val="accent6"/>
          </a:effectRef>
          <a:fontRef idx="minor">
            <a:schemeClr val="dk1"/>
          </a:fontRef>
        </dgm:style>
      </dgm:prSet>
      <dgm:spPr/>
      <dgm:t>
        <a:bodyPr/>
        <a:lstStyle/>
        <a:p>
          <a:r>
            <a:rPr lang="en-GB" b="1" dirty="0" err="1"/>
            <a:t>Changements</a:t>
          </a:r>
          <a:r>
            <a:rPr lang="en-GB" b="1" dirty="0"/>
            <a:t> </a:t>
          </a:r>
          <a:r>
            <a:rPr lang="en-GB" b="1" dirty="0" err="1"/>
            <a:t>climatiques</a:t>
          </a:r>
          <a:r>
            <a:rPr lang="en-GB" b="1" dirty="0"/>
            <a:t> / GES</a:t>
          </a:r>
        </a:p>
      </dgm:t>
    </dgm:pt>
    <dgm:pt modelId="{DB38DF07-EE0F-46D5-B0F6-4F23F78593F9}" type="parTrans" cxnId="{63F9ED7F-1A6A-4A2C-AB78-B31A1AC739E0}">
      <dgm:prSet/>
      <dgm:spPr/>
      <dgm:t>
        <a:bodyPr/>
        <a:lstStyle/>
        <a:p>
          <a:endParaRPr lang="en-GB" dirty="0"/>
        </a:p>
      </dgm:t>
    </dgm:pt>
    <dgm:pt modelId="{2EE953BD-F5DA-411D-A023-CA2066BE3FFD}" type="sibTrans" cxnId="{63F9ED7F-1A6A-4A2C-AB78-B31A1AC739E0}">
      <dgm:prSet/>
      <dgm:spPr/>
      <dgm:t>
        <a:bodyPr/>
        <a:lstStyle/>
        <a:p>
          <a:endParaRPr lang="fr-FR"/>
        </a:p>
      </dgm:t>
    </dgm:pt>
    <dgm:pt modelId="{266A9174-0B57-4669-A3C7-E122820778CC}">
      <dgm:prSet>
        <dgm:style>
          <a:lnRef idx="2">
            <a:schemeClr val="accent6"/>
          </a:lnRef>
          <a:fillRef idx="1">
            <a:schemeClr val="lt1"/>
          </a:fillRef>
          <a:effectRef idx="0">
            <a:schemeClr val="accent6"/>
          </a:effectRef>
          <a:fontRef idx="minor">
            <a:schemeClr val="dk1"/>
          </a:fontRef>
        </dgm:style>
      </dgm:prSet>
      <dgm:spPr/>
      <dgm:t>
        <a:bodyPr/>
        <a:lstStyle/>
        <a:p>
          <a:r>
            <a:rPr lang="en-GB" b="1" dirty="0" err="1"/>
            <a:t>Biodiversité</a:t>
          </a:r>
          <a:endParaRPr lang="en-GB" b="1" dirty="0"/>
        </a:p>
      </dgm:t>
    </dgm:pt>
    <dgm:pt modelId="{860705F4-535A-493E-81D3-0031EBB997B1}" type="parTrans" cxnId="{DFDD77BB-9789-4CEB-91E9-65665D6599E5}">
      <dgm:prSet/>
      <dgm:spPr/>
      <dgm:t>
        <a:bodyPr/>
        <a:lstStyle/>
        <a:p>
          <a:endParaRPr lang="en-GB" dirty="0"/>
        </a:p>
      </dgm:t>
    </dgm:pt>
    <dgm:pt modelId="{B2592D6E-1D7E-45CF-B8BC-59FE0E47078E}" type="sibTrans" cxnId="{DFDD77BB-9789-4CEB-91E9-65665D6599E5}">
      <dgm:prSet/>
      <dgm:spPr/>
      <dgm:t>
        <a:bodyPr/>
        <a:lstStyle/>
        <a:p>
          <a:endParaRPr lang="fr-FR"/>
        </a:p>
      </dgm:t>
    </dgm:pt>
    <dgm:pt modelId="{9F130FF8-92C6-4786-AE54-A7908D2882F7}">
      <dgm:prSet>
        <dgm:style>
          <a:lnRef idx="2">
            <a:schemeClr val="accent3"/>
          </a:lnRef>
          <a:fillRef idx="1">
            <a:schemeClr val="lt1"/>
          </a:fillRef>
          <a:effectRef idx="0">
            <a:schemeClr val="accent3"/>
          </a:effectRef>
          <a:fontRef idx="minor">
            <a:schemeClr val="dk1"/>
          </a:fontRef>
        </dgm:style>
      </dgm:prSet>
      <dgm:spPr/>
      <dgm:t>
        <a:bodyPr/>
        <a:lstStyle/>
        <a:p>
          <a:r>
            <a:rPr lang="en-GB" dirty="0" err="1"/>
            <a:t>Élections</a:t>
          </a:r>
          <a:endParaRPr lang="en-GB" dirty="0"/>
        </a:p>
      </dgm:t>
    </dgm:pt>
    <dgm:pt modelId="{C4891C1E-5573-4B13-9E53-CEBDBF9DD82F}" type="parTrans" cxnId="{FC93BB12-0D55-41E4-869C-E308D0AEE8B4}">
      <dgm:prSet/>
      <dgm:spPr/>
      <dgm:t>
        <a:bodyPr/>
        <a:lstStyle/>
        <a:p>
          <a:endParaRPr lang="en-GB" dirty="0"/>
        </a:p>
      </dgm:t>
    </dgm:pt>
    <dgm:pt modelId="{A11FE603-95A1-4CF8-9641-DA08FCDA9BB6}" type="sibTrans" cxnId="{FC93BB12-0D55-41E4-869C-E308D0AEE8B4}">
      <dgm:prSet/>
      <dgm:spPr/>
      <dgm:t>
        <a:bodyPr/>
        <a:lstStyle/>
        <a:p>
          <a:endParaRPr lang="fr-FR"/>
        </a:p>
      </dgm:t>
    </dgm:pt>
    <dgm:pt modelId="{6FFDA96D-BD88-4E62-BBFD-8B0D5462BA45}">
      <dgm:prSet>
        <dgm:style>
          <a:lnRef idx="2">
            <a:schemeClr val="accent3"/>
          </a:lnRef>
          <a:fillRef idx="1">
            <a:schemeClr val="lt1"/>
          </a:fillRef>
          <a:effectRef idx="0">
            <a:schemeClr val="accent3"/>
          </a:effectRef>
          <a:fontRef idx="minor">
            <a:schemeClr val="dk1"/>
          </a:fontRef>
        </dgm:style>
      </dgm:prSet>
      <dgm:spPr/>
      <dgm:t>
        <a:bodyPr/>
        <a:lstStyle/>
        <a:p>
          <a:r>
            <a:rPr lang="en-GB" b="1" dirty="0"/>
            <a:t>Participation </a:t>
          </a:r>
          <a:r>
            <a:rPr lang="en-GB" b="1" dirty="0" err="1"/>
            <a:t>publique</a:t>
          </a:r>
          <a:endParaRPr lang="en-GB" b="1" dirty="0"/>
        </a:p>
      </dgm:t>
    </dgm:pt>
    <dgm:pt modelId="{ED8130E9-0E6C-492B-BC66-4BDF6AC175B5}" type="parTrans" cxnId="{043FE579-A8A1-4CE0-A24A-7F78490E3F87}">
      <dgm:prSet/>
      <dgm:spPr/>
      <dgm:t>
        <a:bodyPr/>
        <a:lstStyle/>
        <a:p>
          <a:endParaRPr lang="en-GB" dirty="0"/>
        </a:p>
      </dgm:t>
    </dgm:pt>
    <dgm:pt modelId="{F809895F-1E17-4292-8DB0-287D9B36B1FB}" type="sibTrans" cxnId="{043FE579-A8A1-4CE0-A24A-7F78490E3F87}">
      <dgm:prSet/>
      <dgm:spPr/>
      <dgm:t>
        <a:bodyPr/>
        <a:lstStyle/>
        <a:p>
          <a:endParaRPr lang="fr-CA"/>
        </a:p>
      </dgm:t>
    </dgm:pt>
    <dgm:pt modelId="{D138993C-FC4E-4A30-8C0F-EAACC25C2950}">
      <dgm:prSet>
        <dgm:style>
          <a:lnRef idx="2">
            <a:schemeClr val="accent3"/>
          </a:lnRef>
          <a:fillRef idx="1">
            <a:schemeClr val="lt1"/>
          </a:fillRef>
          <a:effectRef idx="0">
            <a:schemeClr val="accent3"/>
          </a:effectRef>
          <a:fontRef idx="minor">
            <a:schemeClr val="dk1"/>
          </a:fontRef>
        </dgm:style>
      </dgm:prSet>
      <dgm:spPr/>
      <dgm:t>
        <a:bodyPr/>
        <a:lstStyle/>
        <a:p>
          <a:r>
            <a:rPr lang="en-GB" b="1" dirty="0" err="1"/>
            <a:t>Acteurs</a:t>
          </a:r>
          <a:endParaRPr lang="en-GB" b="1" dirty="0"/>
        </a:p>
      </dgm:t>
    </dgm:pt>
    <dgm:pt modelId="{3154A619-5EF7-4455-98C3-60C909CF205E}" type="parTrans" cxnId="{BD1357F5-160C-4E0C-B6D8-E05D906C7B77}">
      <dgm:prSet/>
      <dgm:spPr/>
      <dgm:t>
        <a:bodyPr/>
        <a:lstStyle/>
        <a:p>
          <a:endParaRPr lang="en-GB" dirty="0"/>
        </a:p>
      </dgm:t>
    </dgm:pt>
    <dgm:pt modelId="{A678F630-1622-409E-A2AD-635A4B358EB3}" type="sibTrans" cxnId="{BD1357F5-160C-4E0C-B6D8-E05D906C7B77}">
      <dgm:prSet/>
      <dgm:spPr/>
      <dgm:t>
        <a:bodyPr/>
        <a:lstStyle/>
        <a:p>
          <a:endParaRPr lang="fr-CA"/>
        </a:p>
      </dgm:t>
    </dgm:pt>
    <dgm:pt modelId="{54C249DD-6580-4D2B-A135-DAD82F5ACBB4}">
      <dgm:prSet>
        <dgm:style>
          <a:lnRef idx="2">
            <a:schemeClr val="accent3"/>
          </a:lnRef>
          <a:fillRef idx="1">
            <a:schemeClr val="lt1"/>
          </a:fillRef>
          <a:effectRef idx="0">
            <a:schemeClr val="accent3"/>
          </a:effectRef>
          <a:fontRef idx="minor">
            <a:schemeClr val="dk1"/>
          </a:fontRef>
        </dgm:style>
      </dgm:prSet>
      <dgm:spPr/>
      <dgm:t>
        <a:bodyPr/>
        <a:lstStyle/>
        <a:p>
          <a:r>
            <a:rPr lang="en-GB" b="1" dirty="0"/>
            <a:t>Planification </a:t>
          </a:r>
          <a:r>
            <a:rPr lang="en-GB" b="1" dirty="0" err="1"/>
            <a:t>stratégique</a:t>
          </a:r>
          <a:endParaRPr lang="en-GB" b="1" dirty="0"/>
        </a:p>
      </dgm:t>
    </dgm:pt>
    <dgm:pt modelId="{58934C57-315A-40A3-84A6-4AE100FFAA53}" type="parTrans" cxnId="{70A9B182-586D-472C-90D2-5955DA12C97C}">
      <dgm:prSet/>
      <dgm:spPr/>
      <dgm:t>
        <a:bodyPr/>
        <a:lstStyle/>
        <a:p>
          <a:endParaRPr lang="en-GB" dirty="0"/>
        </a:p>
      </dgm:t>
    </dgm:pt>
    <dgm:pt modelId="{BE8EE0D1-8C81-49B0-B355-C3547E8A0B12}" type="sibTrans" cxnId="{70A9B182-586D-472C-90D2-5955DA12C97C}">
      <dgm:prSet/>
      <dgm:spPr/>
      <dgm:t>
        <a:bodyPr/>
        <a:lstStyle/>
        <a:p>
          <a:endParaRPr lang="fr-CA"/>
        </a:p>
      </dgm:t>
    </dgm:pt>
    <dgm:pt modelId="{E4F88AE7-9D11-404B-B0CB-483CDD8D4DED}">
      <dgm:prSet>
        <dgm:style>
          <a:lnRef idx="2">
            <a:schemeClr val="accent4"/>
          </a:lnRef>
          <a:fillRef idx="1">
            <a:schemeClr val="lt1"/>
          </a:fillRef>
          <a:effectRef idx="0">
            <a:schemeClr val="accent4"/>
          </a:effectRef>
          <a:fontRef idx="minor">
            <a:schemeClr val="dk1"/>
          </a:fontRef>
        </dgm:style>
      </dgm:prSet>
      <dgm:spPr/>
      <dgm:t>
        <a:bodyPr/>
        <a:lstStyle/>
        <a:p>
          <a:r>
            <a:rPr lang="en-GB" b="1" dirty="0"/>
            <a:t>MRC </a:t>
          </a:r>
          <a:r>
            <a:rPr lang="en-GB" b="1" dirty="0" err="1"/>
            <a:t>Vallée</a:t>
          </a:r>
          <a:r>
            <a:rPr lang="en-GB" b="1" dirty="0"/>
            <a:t>-de-la-Gatineau</a:t>
          </a:r>
        </a:p>
      </dgm:t>
    </dgm:pt>
    <dgm:pt modelId="{1929DB97-00CC-45D5-9C09-9D28F0C00852}" type="parTrans" cxnId="{21000611-4B11-47FD-A0D0-9B29493388FF}">
      <dgm:prSet/>
      <dgm:spPr/>
      <dgm:t>
        <a:bodyPr/>
        <a:lstStyle/>
        <a:p>
          <a:endParaRPr lang="en-GB" dirty="0"/>
        </a:p>
      </dgm:t>
    </dgm:pt>
    <dgm:pt modelId="{24AB51B8-E895-45F4-AC6D-AAFBE683E2A5}" type="sibTrans" cxnId="{21000611-4B11-47FD-A0D0-9B29493388FF}">
      <dgm:prSet/>
      <dgm:spPr/>
      <dgm:t>
        <a:bodyPr/>
        <a:lstStyle/>
        <a:p>
          <a:endParaRPr lang="fr-CA"/>
        </a:p>
      </dgm:t>
    </dgm:pt>
    <dgm:pt modelId="{73E02E4E-F830-491D-A788-E31FFEC525B1}">
      <dgm:prSet>
        <dgm:style>
          <a:lnRef idx="2">
            <a:schemeClr val="accent4"/>
          </a:lnRef>
          <a:fillRef idx="1">
            <a:schemeClr val="lt1"/>
          </a:fillRef>
          <a:effectRef idx="0">
            <a:schemeClr val="accent4"/>
          </a:effectRef>
          <a:fontRef idx="minor">
            <a:schemeClr val="dk1"/>
          </a:fontRef>
        </dgm:style>
      </dgm:prSet>
      <dgm:spPr/>
      <dgm:t>
        <a:bodyPr/>
        <a:lstStyle/>
        <a:p>
          <a:r>
            <a:rPr lang="en-GB" b="1" dirty="0" err="1"/>
            <a:t>Région</a:t>
          </a:r>
          <a:r>
            <a:rPr lang="en-GB" b="1" dirty="0"/>
            <a:t> de </a:t>
          </a:r>
          <a:r>
            <a:rPr lang="en-GB" b="1" dirty="0" err="1"/>
            <a:t>l’Outaouais</a:t>
          </a:r>
          <a:endParaRPr lang="en-GB" b="1" dirty="0"/>
        </a:p>
      </dgm:t>
    </dgm:pt>
    <dgm:pt modelId="{D9D7CF95-C4E6-4BE0-8A3F-8527F7BB54D8}" type="parTrans" cxnId="{82F206CB-F9DA-4B6A-B52D-A3D8ABDBE1C2}">
      <dgm:prSet/>
      <dgm:spPr/>
      <dgm:t>
        <a:bodyPr/>
        <a:lstStyle/>
        <a:p>
          <a:endParaRPr lang="en-GB" dirty="0"/>
        </a:p>
      </dgm:t>
    </dgm:pt>
    <dgm:pt modelId="{06FDDC93-AA2D-450F-96A6-486AE14B0C0A}" type="sibTrans" cxnId="{82F206CB-F9DA-4B6A-B52D-A3D8ABDBE1C2}">
      <dgm:prSet/>
      <dgm:spPr/>
      <dgm:t>
        <a:bodyPr/>
        <a:lstStyle/>
        <a:p>
          <a:endParaRPr lang="fr-CA"/>
        </a:p>
      </dgm:t>
    </dgm:pt>
    <dgm:pt modelId="{17D17BBB-51CC-4F63-ACFD-63D0F0A1B932}">
      <dgm:prSet>
        <dgm:style>
          <a:lnRef idx="2">
            <a:schemeClr val="accent4"/>
          </a:lnRef>
          <a:fillRef idx="1">
            <a:schemeClr val="lt1"/>
          </a:fillRef>
          <a:effectRef idx="0">
            <a:schemeClr val="accent4"/>
          </a:effectRef>
          <a:fontRef idx="minor">
            <a:schemeClr val="dk1"/>
          </a:fontRef>
        </dgm:style>
      </dgm:prSet>
      <dgm:spPr/>
      <dgm:t>
        <a:bodyPr/>
        <a:lstStyle/>
        <a:p>
          <a:r>
            <a:rPr lang="en-GB" b="1" dirty="0" err="1"/>
            <a:t>Communauté</a:t>
          </a:r>
          <a:r>
            <a:rPr lang="en-GB" b="1" dirty="0"/>
            <a:t> </a:t>
          </a:r>
          <a:r>
            <a:rPr lang="en-GB" b="1" dirty="0" err="1"/>
            <a:t>autochtone</a:t>
          </a:r>
          <a:r>
            <a:rPr lang="en-GB" b="1" dirty="0"/>
            <a:t> de </a:t>
          </a:r>
          <a:r>
            <a:rPr lang="en-GB" b="1" dirty="0" err="1"/>
            <a:t>Kitigan</a:t>
          </a:r>
          <a:r>
            <a:rPr lang="en-GB" b="1" dirty="0"/>
            <a:t> </a:t>
          </a:r>
          <a:r>
            <a:rPr lang="en-GB" b="1" dirty="0" err="1"/>
            <a:t>Zibi</a:t>
          </a:r>
          <a:endParaRPr lang="en-GB" b="1" dirty="0"/>
        </a:p>
      </dgm:t>
    </dgm:pt>
    <dgm:pt modelId="{643AA608-F9E4-4212-9EE4-F1A6CAE1A423}" type="parTrans" cxnId="{EA7DBF03-00DE-4A12-B8BD-EE797370DE49}">
      <dgm:prSet/>
      <dgm:spPr/>
      <dgm:t>
        <a:bodyPr/>
        <a:lstStyle/>
        <a:p>
          <a:endParaRPr lang="en-GB" dirty="0"/>
        </a:p>
      </dgm:t>
    </dgm:pt>
    <dgm:pt modelId="{3BF2922F-E79D-4763-A020-F1245B62CBD2}" type="sibTrans" cxnId="{EA7DBF03-00DE-4A12-B8BD-EE797370DE49}">
      <dgm:prSet/>
      <dgm:spPr/>
      <dgm:t>
        <a:bodyPr/>
        <a:lstStyle/>
        <a:p>
          <a:endParaRPr lang="fr-CA"/>
        </a:p>
      </dgm:t>
    </dgm:pt>
    <dgm:pt modelId="{4DE9333D-5FE6-48AA-BFB8-13C9FEC1B85A}">
      <dgm:prSet>
        <dgm:style>
          <a:lnRef idx="2">
            <a:schemeClr val="accent4"/>
          </a:lnRef>
          <a:fillRef idx="1">
            <a:schemeClr val="lt1"/>
          </a:fillRef>
          <a:effectRef idx="0">
            <a:schemeClr val="accent4"/>
          </a:effectRef>
          <a:fontRef idx="minor">
            <a:schemeClr val="dk1"/>
          </a:fontRef>
        </dgm:style>
      </dgm:prSet>
      <dgm:spPr/>
      <dgm:t>
        <a:bodyPr/>
        <a:lstStyle/>
        <a:p>
          <a:r>
            <a:rPr lang="fr-FR" b="1" dirty="0"/>
            <a:t>Espace transfrontalier</a:t>
          </a:r>
        </a:p>
      </dgm:t>
    </dgm:pt>
    <dgm:pt modelId="{BB6F8678-280E-444E-B6AF-DC5D9985B54A}" type="parTrans" cxnId="{863B973D-4625-4EA0-9DD2-1524392AB5B7}">
      <dgm:prSet/>
      <dgm:spPr/>
      <dgm:t>
        <a:bodyPr/>
        <a:lstStyle/>
        <a:p>
          <a:endParaRPr lang="en-GB" dirty="0"/>
        </a:p>
      </dgm:t>
    </dgm:pt>
    <dgm:pt modelId="{4F6CC082-6292-4406-9F90-830840AC6C97}" type="sibTrans" cxnId="{863B973D-4625-4EA0-9DD2-1524392AB5B7}">
      <dgm:prSet/>
      <dgm:spPr/>
      <dgm:t>
        <a:bodyPr/>
        <a:lstStyle/>
        <a:p>
          <a:endParaRPr lang="fr-CA"/>
        </a:p>
      </dgm:t>
    </dgm:pt>
    <dgm:pt modelId="{520A5C73-DA7F-427E-A96E-9179C8E8CC83}">
      <dgm:prSet>
        <dgm:style>
          <a:lnRef idx="2">
            <a:schemeClr val="accent5"/>
          </a:lnRef>
          <a:fillRef idx="1">
            <a:schemeClr val="lt1"/>
          </a:fillRef>
          <a:effectRef idx="0">
            <a:schemeClr val="accent5"/>
          </a:effectRef>
          <a:fontRef idx="minor">
            <a:schemeClr val="dk1"/>
          </a:fontRef>
        </dgm:style>
      </dgm:prSet>
      <dgm:spPr/>
      <dgm:t>
        <a:bodyPr/>
        <a:lstStyle/>
        <a:p>
          <a:r>
            <a:rPr lang="en-GB" b="1" dirty="0" err="1"/>
            <a:t>Identité</a:t>
          </a:r>
          <a:endParaRPr lang="en-GB" b="1" dirty="0"/>
        </a:p>
      </dgm:t>
    </dgm:pt>
    <dgm:pt modelId="{FEBA70B4-1E3D-4166-8FD3-5E3255FF1DD3}" type="parTrans" cxnId="{4AC54736-7294-45A2-8614-7E8F39AAF526}">
      <dgm:prSet/>
      <dgm:spPr/>
      <dgm:t>
        <a:bodyPr/>
        <a:lstStyle/>
        <a:p>
          <a:endParaRPr lang="en-GB"/>
        </a:p>
      </dgm:t>
    </dgm:pt>
    <dgm:pt modelId="{6CF5F713-E0EF-4789-B2C3-039A10E3589D}" type="sibTrans" cxnId="{4AC54736-7294-45A2-8614-7E8F39AAF526}">
      <dgm:prSet/>
      <dgm:spPr/>
      <dgm:t>
        <a:bodyPr/>
        <a:lstStyle/>
        <a:p>
          <a:endParaRPr lang="en-GB"/>
        </a:p>
      </dgm:t>
    </dgm:pt>
    <dgm:pt modelId="{D876C275-707C-4118-B43D-95C11D55F5B2}" type="pres">
      <dgm:prSet presAssocID="{462AAAB8-DFF0-4A1C-8037-24AFF4014464}" presName="diagram" presStyleCnt="0">
        <dgm:presLayoutVars>
          <dgm:chPref val="1"/>
          <dgm:dir/>
          <dgm:animOne val="branch"/>
          <dgm:animLvl val="lvl"/>
          <dgm:resizeHandles/>
        </dgm:presLayoutVars>
      </dgm:prSet>
      <dgm:spPr/>
    </dgm:pt>
    <dgm:pt modelId="{D52F6C56-778D-4AE9-AB65-173BCBCE0DA3}" type="pres">
      <dgm:prSet presAssocID="{8DAC62A2-36E3-4DB2-8AD1-4F3DD691AFDD}" presName="root" presStyleCnt="0"/>
      <dgm:spPr/>
    </dgm:pt>
    <dgm:pt modelId="{C6AEFFC4-6BA7-4AAB-8717-3C32FDC9777C}" type="pres">
      <dgm:prSet presAssocID="{8DAC62A2-36E3-4DB2-8AD1-4F3DD691AFDD}" presName="rootComposite" presStyleCnt="0"/>
      <dgm:spPr/>
    </dgm:pt>
    <dgm:pt modelId="{211DCC99-450B-425A-BDD0-25CEB9E538E0}" type="pres">
      <dgm:prSet presAssocID="{8DAC62A2-36E3-4DB2-8AD1-4F3DD691AFDD}" presName="rootText" presStyleLbl="node1" presStyleIdx="0" presStyleCnt="8"/>
      <dgm:spPr/>
    </dgm:pt>
    <dgm:pt modelId="{1850FE53-8F06-429F-90BF-877BF1A6B010}" type="pres">
      <dgm:prSet presAssocID="{8DAC62A2-36E3-4DB2-8AD1-4F3DD691AFDD}" presName="rootConnector" presStyleLbl="node1" presStyleIdx="0" presStyleCnt="8"/>
      <dgm:spPr/>
    </dgm:pt>
    <dgm:pt modelId="{6111B47D-C6DE-44AD-8A14-051F5284BF99}" type="pres">
      <dgm:prSet presAssocID="{8DAC62A2-36E3-4DB2-8AD1-4F3DD691AFDD}" presName="childShape" presStyleCnt="0"/>
      <dgm:spPr/>
    </dgm:pt>
    <dgm:pt modelId="{BEA6C271-EB61-4C9F-AE0E-9D91F97EC994}" type="pres">
      <dgm:prSet presAssocID="{1E002759-9E0C-4ED7-B6FF-DA48709E6A1B}" presName="Name13" presStyleLbl="parChTrans1D2" presStyleIdx="0" presStyleCnt="32"/>
      <dgm:spPr/>
    </dgm:pt>
    <dgm:pt modelId="{A67D5172-257C-4C17-B3F8-F14019B9D380}" type="pres">
      <dgm:prSet presAssocID="{F2619C72-F9B5-49BA-8871-4135A9E76810}" presName="childText" presStyleLbl="bgAcc1" presStyleIdx="0" presStyleCnt="32">
        <dgm:presLayoutVars>
          <dgm:bulletEnabled val="1"/>
        </dgm:presLayoutVars>
      </dgm:prSet>
      <dgm:spPr/>
    </dgm:pt>
    <dgm:pt modelId="{1CFC9172-1D2B-40E5-8856-28DFF67DE99A}" type="pres">
      <dgm:prSet presAssocID="{E0DF3DF5-8DD7-4703-A0AC-DE056BC6CC0A}" presName="Name13" presStyleLbl="parChTrans1D2" presStyleIdx="1" presStyleCnt="32"/>
      <dgm:spPr/>
    </dgm:pt>
    <dgm:pt modelId="{5B54A8E9-DDEC-411D-BD71-ECAFC5D9901B}" type="pres">
      <dgm:prSet presAssocID="{F8F7F507-42E5-46F2-936A-09B1BF71A6DB}" presName="childText" presStyleLbl="bgAcc1" presStyleIdx="1" presStyleCnt="32">
        <dgm:presLayoutVars>
          <dgm:bulletEnabled val="1"/>
        </dgm:presLayoutVars>
      </dgm:prSet>
      <dgm:spPr/>
    </dgm:pt>
    <dgm:pt modelId="{67081C93-4D64-4EFE-B1E3-C83FF23FB50E}" type="pres">
      <dgm:prSet presAssocID="{11955178-949C-4C0B-86CB-1449F9370459}" presName="Name13" presStyleLbl="parChTrans1D2" presStyleIdx="2" presStyleCnt="32"/>
      <dgm:spPr/>
    </dgm:pt>
    <dgm:pt modelId="{E2C24990-6F73-4B0D-8A08-81104150AAAE}" type="pres">
      <dgm:prSet presAssocID="{060E45C3-F98B-4B05-80B0-119F8A50DE98}" presName="childText" presStyleLbl="bgAcc1" presStyleIdx="2" presStyleCnt="32">
        <dgm:presLayoutVars>
          <dgm:bulletEnabled val="1"/>
        </dgm:presLayoutVars>
      </dgm:prSet>
      <dgm:spPr/>
    </dgm:pt>
    <dgm:pt modelId="{305B6F48-76B2-43A7-889C-900C1AC03E7C}" type="pres">
      <dgm:prSet presAssocID="{3D8AB338-DECA-4EA6-8FBF-F63D83E11FF4}" presName="Name13" presStyleLbl="parChTrans1D2" presStyleIdx="3" presStyleCnt="32"/>
      <dgm:spPr/>
    </dgm:pt>
    <dgm:pt modelId="{BC9BC5C4-D529-4F98-B781-F8815F7A1EF6}" type="pres">
      <dgm:prSet presAssocID="{A6FF1467-3706-446F-AE9C-7A2810D87497}" presName="childText" presStyleLbl="bgAcc1" presStyleIdx="3" presStyleCnt="32">
        <dgm:presLayoutVars>
          <dgm:bulletEnabled val="1"/>
        </dgm:presLayoutVars>
      </dgm:prSet>
      <dgm:spPr/>
    </dgm:pt>
    <dgm:pt modelId="{A9AA527F-DD96-4D30-897E-8011AC3DF435}" type="pres">
      <dgm:prSet presAssocID="{3F5CDBDD-C4C0-450E-AFE7-DC8F913EC78B}" presName="root" presStyleCnt="0"/>
      <dgm:spPr/>
    </dgm:pt>
    <dgm:pt modelId="{01AAE7AE-28DB-42C6-8202-D3527A6D076E}" type="pres">
      <dgm:prSet presAssocID="{3F5CDBDD-C4C0-450E-AFE7-DC8F913EC78B}" presName="rootComposite" presStyleCnt="0"/>
      <dgm:spPr/>
    </dgm:pt>
    <dgm:pt modelId="{2FB58053-EF0F-4728-B2FF-02661BC04F2D}" type="pres">
      <dgm:prSet presAssocID="{3F5CDBDD-C4C0-450E-AFE7-DC8F913EC78B}" presName="rootText" presStyleLbl="node1" presStyleIdx="1" presStyleCnt="8"/>
      <dgm:spPr/>
    </dgm:pt>
    <dgm:pt modelId="{B02DB159-E026-46D9-9EDB-85B58A2FDBDF}" type="pres">
      <dgm:prSet presAssocID="{3F5CDBDD-C4C0-450E-AFE7-DC8F913EC78B}" presName="rootConnector" presStyleLbl="node1" presStyleIdx="1" presStyleCnt="8"/>
      <dgm:spPr/>
    </dgm:pt>
    <dgm:pt modelId="{62CD91BB-14FA-40A5-8DF0-B45448ACBAAD}" type="pres">
      <dgm:prSet presAssocID="{3F5CDBDD-C4C0-450E-AFE7-DC8F913EC78B}" presName="childShape" presStyleCnt="0"/>
      <dgm:spPr/>
    </dgm:pt>
    <dgm:pt modelId="{0DFCB6D1-FEEE-457D-B0CF-503980E53D50}" type="pres">
      <dgm:prSet presAssocID="{439B6BC8-1FD3-4E95-9167-A348D3ECFB36}" presName="Name13" presStyleLbl="parChTrans1D2" presStyleIdx="4" presStyleCnt="32"/>
      <dgm:spPr/>
    </dgm:pt>
    <dgm:pt modelId="{E8B6B0EA-ADF9-480A-8099-AABA88925F97}" type="pres">
      <dgm:prSet presAssocID="{3C852A6E-FF14-4B94-BEEB-6F00905126DA}" presName="childText" presStyleLbl="bgAcc1" presStyleIdx="4" presStyleCnt="32">
        <dgm:presLayoutVars>
          <dgm:bulletEnabled val="1"/>
        </dgm:presLayoutVars>
      </dgm:prSet>
      <dgm:spPr/>
    </dgm:pt>
    <dgm:pt modelId="{3BCA12A7-E23B-4F92-87E2-BDB1B8E39DD6}" type="pres">
      <dgm:prSet presAssocID="{331A0165-3115-4037-8F43-CBFAEC4C0B91}" presName="Name13" presStyleLbl="parChTrans1D2" presStyleIdx="5" presStyleCnt="32"/>
      <dgm:spPr/>
    </dgm:pt>
    <dgm:pt modelId="{A04C2C6A-61FC-4F04-B380-96A176380522}" type="pres">
      <dgm:prSet presAssocID="{E8C061DF-6EF3-464B-B8B6-8B2B567D2600}" presName="childText" presStyleLbl="bgAcc1" presStyleIdx="5" presStyleCnt="32">
        <dgm:presLayoutVars>
          <dgm:bulletEnabled val="1"/>
        </dgm:presLayoutVars>
      </dgm:prSet>
      <dgm:spPr/>
    </dgm:pt>
    <dgm:pt modelId="{A2855BE7-9643-4E40-AF89-7AB0115B0FC0}" type="pres">
      <dgm:prSet presAssocID="{D80123F4-F54D-4968-A37F-360FDE51A112}" presName="Name13" presStyleLbl="parChTrans1D2" presStyleIdx="6" presStyleCnt="32"/>
      <dgm:spPr/>
    </dgm:pt>
    <dgm:pt modelId="{0E7FCCAB-DB9F-4F66-B484-8B4575AC72DD}" type="pres">
      <dgm:prSet presAssocID="{3440E4D9-6188-41EA-8EB3-F0A229FEF41E}" presName="childText" presStyleLbl="bgAcc1" presStyleIdx="6" presStyleCnt="32">
        <dgm:presLayoutVars>
          <dgm:bulletEnabled val="1"/>
        </dgm:presLayoutVars>
      </dgm:prSet>
      <dgm:spPr/>
    </dgm:pt>
    <dgm:pt modelId="{93A98A99-747B-402E-8194-E7A685FC340A}" type="pres">
      <dgm:prSet presAssocID="{FEBA70B4-1E3D-4166-8FD3-5E3255FF1DD3}" presName="Name13" presStyleLbl="parChTrans1D2" presStyleIdx="7" presStyleCnt="32"/>
      <dgm:spPr/>
    </dgm:pt>
    <dgm:pt modelId="{A824CAEC-F4E1-4987-9A14-028C79B20D28}" type="pres">
      <dgm:prSet presAssocID="{520A5C73-DA7F-427E-A96E-9179C8E8CC83}" presName="childText" presStyleLbl="bgAcc1" presStyleIdx="7" presStyleCnt="32">
        <dgm:presLayoutVars>
          <dgm:bulletEnabled val="1"/>
        </dgm:presLayoutVars>
      </dgm:prSet>
      <dgm:spPr/>
    </dgm:pt>
    <dgm:pt modelId="{42C3A003-E79C-46F8-A840-A53F47E18766}" type="pres">
      <dgm:prSet presAssocID="{74E310F3-1D8A-44A7-971C-BB4ADD5A793A}" presName="root" presStyleCnt="0"/>
      <dgm:spPr/>
    </dgm:pt>
    <dgm:pt modelId="{158CA651-E4E6-44B2-A6E9-5E59D11E26F7}" type="pres">
      <dgm:prSet presAssocID="{74E310F3-1D8A-44A7-971C-BB4ADD5A793A}" presName="rootComposite" presStyleCnt="0"/>
      <dgm:spPr/>
    </dgm:pt>
    <dgm:pt modelId="{22903CC6-8919-4C5F-9357-4448782E0833}" type="pres">
      <dgm:prSet presAssocID="{74E310F3-1D8A-44A7-971C-BB4ADD5A793A}" presName="rootText" presStyleLbl="node1" presStyleIdx="2" presStyleCnt="8"/>
      <dgm:spPr/>
    </dgm:pt>
    <dgm:pt modelId="{5EAC12EE-CDF3-43DE-B675-9ECED55738F3}" type="pres">
      <dgm:prSet presAssocID="{74E310F3-1D8A-44A7-971C-BB4ADD5A793A}" presName="rootConnector" presStyleLbl="node1" presStyleIdx="2" presStyleCnt="8"/>
      <dgm:spPr/>
    </dgm:pt>
    <dgm:pt modelId="{0283D4A3-C335-4DA7-A5FE-D756F3613CD6}" type="pres">
      <dgm:prSet presAssocID="{74E310F3-1D8A-44A7-971C-BB4ADD5A793A}" presName="childShape" presStyleCnt="0"/>
      <dgm:spPr/>
    </dgm:pt>
    <dgm:pt modelId="{1F5012B1-CFF3-4CEC-8051-7D4242850877}" type="pres">
      <dgm:prSet presAssocID="{4344BB36-2E4B-4BCB-9403-B708AF57C6C5}" presName="Name13" presStyleLbl="parChTrans1D2" presStyleIdx="8" presStyleCnt="32"/>
      <dgm:spPr/>
    </dgm:pt>
    <dgm:pt modelId="{145D0D20-E2C3-41C0-A183-FF426DD6E5C2}" type="pres">
      <dgm:prSet presAssocID="{0243239B-42C4-4CF8-9A8D-FCC055EC9D10}" presName="childText" presStyleLbl="bgAcc1" presStyleIdx="8" presStyleCnt="32">
        <dgm:presLayoutVars>
          <dgm:bulletEnabled val="1"/>
        </dgm:presLayoutVars>
      </dgm:prSet>
      <dgm:spPr/>
    </dgm:pt>
    <dgm:pt modelId="{5872356B-ABDB-4C74-BED9-23FE0EBF1BC9}" type="pres">
      <dgm:prSet presAssocID="{2A5A5ABE-9044-4215-9F5E-9F470DAA5739}" presName="Name13" presStyleLbl="parChTrans1D2" presStyleIdx="9" presStyleCnt="32"/>
      <dgm:spPr/>
    </dgm:pt>
    <dgm:pt modelId="{5FAB181A-6322-4C99-ADC8-901A84B867F3}" type="pres">
      <dgm:prSet presAssocID="{4BFDACC8-5770-4497-9B10-3AE02D17A887}" presName="childText" presStyleLbl="bgAcc1" presStyleIdx="9" presStyleCnt="32">
        <dgm:presLayoutVars>
          <dgm:bulletEnabled val="1"/>
        </dgm:presLayoutVars>
      </dgm:prSet>
      <dgm:spPr/>
    </dgm:pt>
    <dgm:pt modelId="{25C64ECA-35C9-4BD7-B15B-8056342650FE}" type="pres">
      <dgm:prSet presAssocID="{4CFD3C10-0314-4B96-BB7B-FD8EB15C459D}" presName="Name13" presStyleLbl="parChTrans1D2" presStyleIdx="10" presStyleCnt="32"/>
      <dgm:spPr/>
    </dgm:pt>
    <dgm:pt modelId="{C8853E65-8E5D-47AD-9E94-A11A0CD6FC68}" type="pres">
      <dgm:prSet presAssocID="{6B310F08-5998-41A5-83F9-5FF7C9445152}" presName="childText" presStyleLbl="bgAcc1" presStyleIdx="10" presStyleCnt="32">
        <dgm:presLayoutVars>
          <dgm:bulletEnabled val="1"/>
        </dgm:presLayoutVars>
      </dgm:prSet>
      <dgm:spPr/>
    </dgm:pt>
    <dgm:pt modelId="{183185E4-0CFC-424D-8974-F3F287A9175B}" type="pres">
      <dgm:prSet presAssocID="{D81F8F0D-A197-4ACC-A51D-C00819BBF567}" presName="Name13" presStyleLbl="parChTrans1D2" presStyleIdx="11" presStyleCnt="32"/>
      <dgm:spPr/>
    </dgm:pt>
    <dgm:pt modelId="{C7DDADF0-3662-423B-8B3A-EB6678788E90}" type="pres">
      <dgm:prSet presAssocID="{10FB62D9-3EBB-4D53-A167-15D599B66702}" presName="childText" presStyleLbl="bgAcc1" presStyleIdx="11" presStyleCnt="32">
        <dgm:presLayoutVars>
          <dgm:bulletEnabled val="1"/>
        </dgm:presLayoutVars>
      </dgm:prSet>
      <dgm:spPr/>
    </dgm:pt>
    <dgm:pt modelId="{E165D966-2B81-418C-848E-F7E67E848216}" type="pres">
      <dgm:prSet presAssocID="{7438446D-63D7-4F21-AEE8-7CF6DEA3E631}" presName="root" presStyleCnt="0"/>
      <dgm:spPr/>
    </dgm:pt>
    <dgm:pt modelId="{6FE87E59-8BEC-4F43-98D5-6B4C5D7D5325}" type="pres">
      <dgm:prSet presAssocID="{7438446D-63D7-4F21-AEE8-7CF6DEA3E631}" presName="rootComposite" presStyleCnt="0"/>
      <dgm:spPr/>
    </dgm:pt>
    <dgm:pt modelId="{063C7B0B-8C47-440D-B07E-544BBFF56F4C}" type="pres">
      <dgm:prSet presAssocID="{7438446D-63D7-4F21-AEE8-7CF6DEA3E631}" presName="rootText" presStyleLbl="node1" presStyleIdx="3" presStyleCnt="8"/>
      <dgm:spPr/>
    </dgm:pt>
    <dgm:pt modelId="{2E552F16-7664-44F4-A722-40EFC4FA2FE6}" type="pres">
      <dgm:prSet presAssocID="{7438446D-63D7-4F21-AEE8-7CF6DEA3E631}" presName="rootConnector" presStyleLbl="node1" presStyleIdx="3" presStyleCnt="8"/>
      <dgm:spPr/>
    </dgm:pt>
    <dgm:pt modelId="{732EFECB-D3F3-4505-A79C-D8F3A23184AC}" type="pres">
      <dgm:prSet presAssocID="{7438446D-63D7-4F21-AEE8-7CF6DEA3E631}" presName="childShape" presStyleCnt="0"/>
      <dgm:spPr/>
    </dgm:pt>
    <dgm:pt modelId="{8C2709B4-E99B-40BD-9CF4-2DC91CF7C48C}" type="pres">
      <dgm:prSet presAssocID="{5FDEF68F-31BE-46C5-980F-974675C2DC7A}" presName="Name13" presStyleLbl="parChTrans1D2" presStyleIdx="12" presStyleCnt="32"/>
      <dgm:spPr/>
    </dgm:pt>
    <dgm:pt modelId="{387099FA-E021-4397-8E85-B14531C80D1F}" type="pres">
      <dgm:prSet presAssocID="{C601F762-2649-46CA-A280-B4B8CB393831}" presName="childText" presStyleLbl="bgAcc1" presStyleIdx="12" presStyleCnt="32">
        <dgm:presLayoutVars>
          <dgm:bulletEnabled val="1"/>
        </dgm:presLayoutVars>
      </dgm:prSet>
      <dgm:spPr/>
    </dgm:pt>
    <dgm:pt modelId="{670D5098-0B2A-4FE6-8559-A54B5E01DCD8}" type="pres">
      <dgm:prSet presAssocID="{CB9C4339-D4E1-4EE9-98BD-5BFC4D2E7263}" presName="Name13" presStyleLbl="parChTrans1D2" presStyleIdx="13" presStyleCnt="32"/>
      <dgm:spPr/>
    </dgm:pt>
    <dgm:pt modelId="{BF935B30-0A71-4501-874E-A8D842A44632}" type="pres">
      <dgm:prSet presAssocID="{63EC7A5B-1A98-4184-91C2-7B93F143A439}" presName="childText" presStyleLbl="bgAcc1" presStyleIdx="13" presStyleCnt="32">
        <dgm:presLayoutVars>
          <dgm:bulletEnabled val="1"/>
        </dgm:presLayoutVars>
      </dgm:prSet>
      <dgm:spPr/>
    </dgm:pt>
    <dgm:pt modelId="{AB5427A1-9B9B-4610-9018-28FA4D3C64B8}" type="pres">
      <dgm:prSet presAssocID="{8AB76776-668F-4C0E-BAD6-1201C7DFE179}" presName="Name13" presStyleLbl="parChTrans1D2" presStyleIdx="14" presStyleCnt="32"/>
      <dgm:spPr/>
    </dgm:pt>
    <dgm:pt modelId="{1B325EAA-574B-4BDE-9A79-3CDCCCF30BD2}" type="pres">
      <dgm:prSet presAssocID="{E4A72EAA-08F1-4F29-96BD-83BF2FF99611}" presName="childText" presStyleLbl="bgAcc1" presStyleIdx="14" presStyleCnt="32">
        <dgm:presLayoutVars>
          <dgm:bulletEnabled val="1"/>
        </dgm:presLayoutVars>
      </dgm:prSet>
      <dgm:spPr/>
    </dgm:pt>
    <dgm:pt modelId="{C76C630F-72B9-4333-B593-C5A193ED41B6}" type="pres">
      <dgm:prSet presAssocID="{08D641BC-FD62-4A1E-9C0B-1842F1443193}" presName="Name13" presStyleLbl="parChTrans1D2" presStyleIdx="15" presStyleCnt="32"/>
      <dgm:spPr/>
    </dgm:pt>
    <dgm:pt modelId="{F33ACFCE-B259-4343-AED6-660677E08419}" type="pres">
      <dgm:prSet presAssocID="{8A72379E-3DD9-4724-988E-A0F87015C662}" presName="childText" presStyleLbl="bgAcc1" presStyleIdx="15" presStyleCnt="32">
        <dgm:presLayoutVars>
          <dgm:bulletEnabled val="1"/>
        </dgm:presLayoutVars>
      </dgm:prSet>
      <dgm:spPr/>
    </dgm:pt>
    <dgm:pt modelId="{6461F918-31DF-4617-BC29-21FF0AEFC87F}" type="pres">
      <dgm:prSet presAssocID="{F328ADAA-7BF9-4FB4-8364-CFF76939E136}" presName="root" presStyleCnt="0"/>
      <dgm:spPr/>
    </dgm:pt>
    <dgm:pt modelId="{3330DC4C-7ACD-42E2-99F6-B96EF1F0F583}" type="pres">
      <dgm:prSet presAssocID="{F328ADAA-7BF9-4FB4-8364-CFF76939E136}" presName="rootComposite" presStyleCnt="0"/>
      <dgm:spPr/>
    </dgm:pt>
    <dgm:pt modelId="{8F831AEF-6C02-4B78-AD10-E75DB50D28E6}" type="pres">
      <dgm:prSet presAssocID="{F328ADAA-7BF9-4FB4-8364-CFF76939E136}" presName="rootText" presStyleLbl="node1" presStyleIdx="4" presStyleCnt="8"/>
      <dgm:spPr/>
    </dgm:pt>
    <dgm:pt modelId="{51C415C1-5611-4E50-9467-6D679038F826}" type="pres">
      <dgm:prSet presAssocID="{F328ADAA-7BF9-4FB4-8364-CFF76939E136}" presName="rootConnector" presStyleLbl="node1" presStyleIdx="4" presStyleCnt="8"/>
      <dgm:spPr/>
    </dgm:pt>
    <dgm:pt modelId="{C92E1D12-5734-42D9-BAF3-9795FAB92DAB}" type="pres">
      <dgm:prSet presAssocID="{F328ADAA-7BF9-4FB4-8364-CFF76939E136}" presName="childShape" presStyleCnt="0"/>
      <dgm:spPr/>
    </dgm:pt>
    <dgm:pt modelId="{7744E75A-B591-4D20-8355-430665927687}" type="pres">
      <dgm:prSet presAssocID="{4A0519D6-4E6F-4323-8AEB-5469705F8A1B}" presName="Name13" presStyleLbl="parChTrans1D2" presStyleIdx="16" presStyleCnt="32"/>
      <dgm:spPr/>
    </dgm:pt>
    <dgm:pt modelId="{80666F65-FF88-4169-91E7-0D60153C7356}" type="pres">
      <dgm:prSet presAssocID="{302ED8E0-E73E-44C5-AFCB-9CA7CEE721B1}" presName="childText" presStyleLbl="bgAcc1" presStyleIdx="16" presStyleCnt="32">
        <dgm:presLayoutVars>
          <dgm:bulletEnabled val="1"/>
        </dgm:presLayoutVars>
      </dgm:prSet>
      <dgm:spPr/>
    </dgm:pt>
    <dgm:pt modelId="{3B090C24-7B9C-47B0-BA4E-F34B9CE37BB5}" type="pres">
      <dgm:prSet presAssocID="{0ED7A8B9-B90C-4C21-BAAD-863B598A0835}" presName="Name13" presStyleLbl="parChTrans1D2" presStyleIdx="17" presStyleCnt="32"/>
      <dgm:spPr/>
    </dgm:pt>
    <dgm:pt modelId="{CC39655B-8E62-42C7-8618-176763C24EE5}" type="pres">
      <dgm:prSet presAssocID="{931B1275-9DF0-40B5-9668-44CFF6BA5CCA}" presName="childText" presStyleLbl="bgAcc1" presStyleIdx="17" presStyleCnt="32">
        <dgm:presLayoutVars>
          <dgm:bulletEnabled val="1"/>
        </dgm:presLayoutVars>
      </dgm:prSet>
      <dgm:spPr/>
    </dgm:pt>
    <dgm:pt modelId="{D868A01D-5CE3-4764-AF4A-43BF4F10BD88}" type="pres">
      <dgm:prSet presAssocID="{D0301221-C812-4450-91BA-9E0A0E5FB643}" presName="Name13" presStyleLbl="parChTrans1D2" presStyleIdx="18" presStyleCnt="32"/>
      <dgm:spPr/>
    </dgm:pt>
    <dgm:pt modelId="{595C7033-8391-4CB4-8C5B-A39206CDB6C5}" type="pres">
      <dgm:prSet presAssocID="{FB7B7B17-3F4B-426A-8045-1201FD7993AF}" presName="childText" presStyleLbl="bgAcc1" presStyleIdx="18" presStyleCnt="32">
        <dgm:presLayoutVars>
          <dgm:bulletEnabled val="1"/>
        </dgm:presLayoutVars>
      </dgm:prSet>
      <dgm:spPr/>
    </dgm:pt>
    <dgm:pt modelId="{9D86CAD0-1FF9-4CEA-9ED4-CF56E908C284}" type="pres">
      <dgm:prSet presAssocID="{53291F91-1497-49FE-B816-89B640C6A1AE}" presName="Name13" presStyleLbl="parChTrans1D2" presStyleIdx="19" presStyleCnt="32"/>
      <dgm:spPr/>
    </dgm:pt>
    <dgm:pt modelId="{0DD1F324-7FE2-45C0-986D-41B229BC1E02}" type="pres">
      <dgm:prSet presAssocID="{82451661-9B00-4EBD-9DBD-F62C397CF715}" presName="childText" presStyleLbl="bgAcc1" presStyleIdx="19" presStyleCnt="32">
        <dgm:presLayoutVars>
          <dgm:bulletEnabled val="1"/>
        </dgm:presLayoutVars>
      </dgm:prSet>
      <dgm:spPr/>
    </dgm:pt>
    <dgm:pt modelId="{23A07BDE-2C93-43C2-A777-1D4088386B69}" type="pres">
      <dgm:prSet presAssocID="{F815B3F6-F27D-4216-8AC8-49E0CB9621D7}" presName="root" presStyleCnt="0"/>
      <dgm:spPr/>
    </dgm:pt>
    <dgm:pt modelId="{B44A65B5-208E-4C29-8EF5-9D25A19D787A}" type="pres">
      <dgm:prSet presAssocID="{F815B3F6-F27D-4216-8AC8-49E0CB9621D7}" presName="rootComposite" presStyleCnt="0"/>
      <dgm:spPr/>
    </dgm:pt>
    <dgm:pt modelId="{377DB4E8-5F47-4DB1-B0D1-DC3E70CA8E07}" type="pres">
      <dgm:prSet presAssocID="{F815B3F6-F27D-4216-8AC8-49E0CB9621D7}" presName="rootText" presStyleLbl="node1" presStyleIdx="5" presStyleCnt="8"/>
      <dgm:spPr/>
    </dgm:pt>
    <dgm:pt modelId="{366A6E26-79FC-4287-9D55-318698667F70}" type="pres">
      <dgm:prSet presAssocID="{F815B3F6-F27D-4216-8AC8-49E0CB9621D7}" presName="rootConnector" presStyleLbl="node1" presStyleIdx="5" presStyleCnt="8"/>
      <dgm:spPr/>
    </dgm:pt>
    <dgm:pt modelId="{6417CCEF-B15E-4FCB-AA4D-8AC1EAFC92CC}" type="pres">
      <dgm:prSet presAssocID="{F815B3F6-F27D-4216-8AC8-49E0CB9621D7}" presName="childShape" presStyleCnt="0"/>
      <dgm:spPr/>
    </dgm:pt>
    <dgm:pt modelId="{E1D1F20C-477F-43CA-BDF0-F31F1CAD438B}" type="pres">
      <dgm:prSet presAssocID="{7A1258F0-9B82-4041-9043-3258D929FF7E}" presName="Name13" presStyleLbl="parChTrans1D2" presStyleIdx="20" presStyleCnt="32"/>
      <dgm:spPr/>
    </dgm:pt>
    <dgm:pt modelId="{309FFE3F-44DB-4D47-B008-88C24551D5C1}" type="pres">
      <dgm:prSet presAssocID="{72213262-0B61-47A7-8B21-6C8679C67CAD}" presName="childText" presStyleLbl="bgAcc1" presStyleIdx="20" presStyleCnt="32">
        <dgm:presLayoutVars>
          <dgm:bulletEnabled val="1"/>
        </dgm:presLayoutVars>
      </dgm:prSet>
      <dgm:spPr/>
    </dgm:pt>
    <dgm:pt modelId="{137CF29A-22CA-4CE9-96C9-0D3FFFEE9D41}" type="pres">
      <dgm:prSet presAssocID="{3B681E7C-A1EF-49D7-9C53-2BD1ECC1604F}" presName="Name13" presStyleLbl="parChTrans1D2" presStyleIdx="21" presStyleCnt="32"/>
      <dgm:spPr/>
    </dgm:pt>
    <dgm:pt modelId="{5C7C5BC6-6A6D-42A6-8027-1DCF96D26502}" type="pres">
      <dgm:prSet presAssocID="{21D78D29-7978-4795-B10F-585AD00EB3CB}" presName="childText" presStyleLbl="bgAcc1" presStyleIdx="21" presStyleCnt="32">
        <dgm:presLayoutVars>
          <dgm:bulletEnabled val="1"/>
        </dgm:presLayoutVars>
      </dgm:prSet>
      <dgm:spPr/>
    </dgm:pt>
    <dgm:pt modelId="{12331084-2047-4F58-A625-ECC5C17F2BE8}" type="pres">
      <dgm:prSet presAssocID="{DB38DF07-EE0F-46D5-B0F6-4F23F78593F9}" presName="Name13" presStyleLbl="parChTrans1D2" presStyleIdx="22" presStyleCnt="32"/>
      <dgm:spPr/>
    </dgm:pt>
    <dgm:pt modelId="{0AAB1DDB-B2F3-4BA1-A3C2-DC68CA509DA9}" type="pres">
      <dgm:prSet presAssocID="{97189638-BF7A-49E2-902F-E0B7AF162FD2}" presName="childText" presStyleLbl="bgAcc1" presStyleIdx="22" presStyleCnt="32">
        <dgm:presLayoutVars>
          <dgm:bulletEnabled val="1"/>
        </dgm:presLayoutVars>
      </dgm:prSet>
      <dgm:spPr/>
    </dgm:pt>
    <dgm:pt modelId="{77E651EE-2C2D-4363-B4AE-8F471E7E9D49}" type="pres">
      <dgm:prSet presAssocID="{860705F4-535A-493E-81D3-0031EBB997B1}" presName="Name13" presStyleLbl="parChTrans1D2" presStyleIdx="23" presStyleCnt="32"/>
      <dgm:spPr/>
    </dgm:pt>
    <dgm:pt modelId="{F8F88D4F-6278-4518-AEF3-E28E811158FC}" type="pres">
      <dgm:prSet presAssocID="{266A9174-0B57-4669-A3C7-E122820778CC}" presName="childText" presStyleLbl="bgAcc1" presStyleIdx="23" presStyleCnt="32">
        <dgm:presLayoutVars>
          <dgm:bulletEnabled val="1"/>
        </dgm:presLayoutVars>
      </dgm:prSet>
      <dgm:spPr/>
    </dgm:pt>
    <dgm:pt modelId="{10A1A0FE-C0FD-4F00-BD6C-0674BA69E0BD}" type="pres">
      <dgm:prSet presAssocID="{F75F15DF-CFE1-421E-832B-8BB9891CDD1D}" presName="root" presStyleCnt="0"/>
      <dgm:spPr/>
    </dgm:pt>
    <dgm:pt modelId="{98138D49-4ABD-4EA6-B7F8-DBD723B516E6}" type="pres">
      <dgm:prSet presAssocID="{F75F15DF-CFE1-421E-832B-8BB9891CDD1D}" presName="rootComposite" presStyleCnt="0"/>
      <dgm:spPr/>
    </dgm:pt>
    <dgm:pt modelId="{FA085ACB-830C-4616-9A42-480B4FB19CC1}" type="pres">
      <dgm:prSet presAssocID="{F75F15DF-CFE1-421E-832B-8BB9891CDD1D}" presName="rootText" presStyleLbl="node1" presStyleIdx="6" presStyleCnt="8"/>
      <dgm:spPr/>
    </dgm:pt>
    <dgm:pt modelId="{6E87153C-3B70-4945-A5EE-BFFC7A20FE03}" type="pres">
      <dgm:prSet presAssocID="{F75F15DF-CFE1-421E-832B-8BB9891CDD1D}" presName="rootConnector" presStyleLbl="node1" presStyleIdx="6" presStyleCnt="8"/>
      <dgm:spPr/>
    </dgm:pt>
    <dgm:pt modelId="{B78115A8-4A58-4ABC-98F1-B2833752688C}" type="pres">
      <dgm:prSet presAssocID="{F75F15DF-CFE1-421E-832B-8BB9891CDD1D}" presName="childShape" presStyleCnt="0"/>
      <dgm:spPr/>
    </dgm:pt>
    <dgm:pt modelId="{155F66DF-153F-45B3-98E2-F91FC374A923}" type="pres">
      <dgm:prSet presAssocID="{C4891C1E-5573-4B13-9E53-CEBDBF9DD82F}" presName="Name13" presStyleLbl="parChTrans1D2" presStyleIdx="24" presStyleCnt="32"/>
      <dgm:spPr/>
    </dgm:pt>
    <dgm:pt modelId="{EA31F38F-3963-4BF4-AC44-0EDB40FA5A21}" type="pres">
      <dgm:prSet presAssocID="{9F130FF8-92C6-4786-AE54-A7908D2882F7}" presName="childText" presStyleLbl="bgAcc1" presStyleIdx="24" presStyleCnt="32">
        <dgm:presLayoutVars>
          <dgm:bulletEnabled val="1"/>
        </dgm:presLayoutVars>
      </dgm:prSet>
      <dgm:spPr/>
    </dgm:pt>
    <dgm:pt modelId="{FE2A2103-2928-41EA-82AD-5BAAE46DDA84}" type="pres">
      <dgm:prSet presAssocID="{ED8130E9-0E6C-492B-BC66-4BDF6AC175B5}" presName="Name13" presStyleLbl="parChTrans1D2" presStyleIdx="25" presStyleCnt="32"/>
      <dgm:spPr/>
    </dgm:pt>
    <dgm:pt modelId="{C417603A-F765-42C7-9F50-745474B257CB}" type="pres">
      <dgm:prSet presAssocID="{6FFDA96D-BD88-4E62-BBFD-8B0D5462BA45}" presName="childText" presStyleLbl="bgAcc1" presStyleIdx="25" presStyleCnt="32">
        <dgm:presLayoutVars>
          <dgm:bulletEnabled val="1"/>
        </dgm:presLayoutVars>
      </dgm:prSet>
      <dgm:spPr/>
    </dgm:pt>
    <dgm:pt modelId="{310A039F-DB51-4495-8CE8-41006FF2AF82}" type="pres">
      <dgm:prSet presAssocID="{3154A619-5EF7-4455-98C3-60C909CF205E}" presName="Name13" presStyleLbl="parChTrans1D2" presStyleIdx="26" presStyleCnt="32"/>
      <dgm:spPr/>
    </dgm:pt>
    <dgm:pt modelId="{06075FEE-F605-4CD1-8622-7A7591F91140}" type="pres">
      <dgm:prSet presAssocID="{D138993C-FC4E-4A30-8C0F-EAACC25C2950}" presName="childText" presStyleLbl="bgAcc1" presStyleIdx="26" presStyleCnt="32">
        <dgm:presLayoutVars>
          <dgm:bulletEnabled val="1"/>
        </dgm:presLayoutVars>
      </dgm:prSet>
      <dgm:spPr/>
    </dgm:pt>
    <dgm:pt modelId="{43C40709-375B-42D7-B443-69349E1DC5C5}" type="pres">
      <dgm:prSet presAssocID="{58934C57-315A-40A3-84A6-4AE100FFAA53}" presName="Name13" presStyleLbl="parChTrans1D2" presStyleIdx="27" presStyleCnt="32"/>
      <dgm:spPr/>
    </dgm:pt>
    <dgm:pt modelId="{3BDF66A2-B3D5-46B9-9F59-B5287DB0AE80}" type="pres">
      <dgm:prSet presAssocID="{54C249DD-6580-4D2B-A135-DAD82F5ACBB4}" presName="childText" presStyleLbl="bgAcc1" presStyleIdx="27" presStyleCnt="32">
        <dgm:presLayoutVars>
          <dgm:bulletEnabled val="1"/>
        </dgm:presLayoutVars>
      </dgm:prSet>
      <dgm:spPr/>
    </dgm:pt>
    <dgm:pt modelId="{79CEFEA3-7BAE-42F7-8205-11674B5E3CC0}" type="pres">
      <dgm:prSet presAssocID="{6352EE40-0CD7-4653-ADAD-C41B02BA785D}" presName="root" presStyleCnt="0"/>
      <dgm:spPr/>
    </dgm:pt>
    <dgm:pt modelId="{C65823BE-09CC-4DD8-B7CB-C81AD292BE8F}" type="pres">
      <dgm:prSet presAssocID="{6352EE40-0CD7-4653-ADAD-C41B02BA785D}" presName="rootComposite" presStyleCnt="0"/>
      <dgm:spPr/>
    </dgm:pt>
    <dgm:pt modelId="{E6C0370D-FEB0-4CAF-9CA4-A19A4114D694}" type="pres">
      <dgm:prSet presAssocID="{6352EE40-0CD7-4653-ADAD-C41B02BA785D}" presName="rootText" presStyleLbl="node1" presStyleIdx="7" presStyleCnt="8"/>
      <dgm:spPr/>
    </dgm:pt>
    <dgm:pt modelId="{00879B7A-67BE-47CE-964E-F761DC2BD1E4}" type="pres">
      <dgm:prSet presAssocID="{6352EE40-0CD7-4653-ADAD-C41B02BA785D}" presName="rootConnector" presStyleLbl="node1" presStyleIdx="7" presStyleCnt="8"/>
      <dgm:spPr/>
    </dgm:pt>
    <dgm:pt modelId="{7EEFB078-4583-4AF3-8007-23218B851E57}" type="pres">
      <dgm:prSet presAssocID="{6352EE40-0CD7-4653-ADAD-C41B02BA785D}" presName="childShape" presStyleCnt="0"/>
      <dgm:spPr/>
    </dgm:pt>
    <dgm:pt modelId="{27F590C8-7E51-4BF5-B74A-EF57440D5706}" type="pres">
      <dgm:prSet presAssocID="{1929DB97-00CC-45D5-9C09-9D28F0C00852}" presName="Name13" presStyleLbl="parChTrans1D2" presStyleIdx="28" presStyleCnt="32"/>
      <dgm:spPr/>
    </dgm:pt>
    <dgm:pt modelId="{309DC54C-FCBF-489E-84A5-1908DAAA135F}" type="pres">
      <dgm:prSet presAssocID="{E4F88AE7-9D11-404B-B0CB-483CDD8D4DED}" presName="childText" presStyleLbl="bgAcc1" presStyleIdx="28" presStyleCnt="32">
        <dgm:presLayoutVars>
          <dgm:bulletEnabled val="1"/>
        </dgm:presLayoutVars>
      </dgm:prSet>
      <dgm:spPr/>
    </dgm:pt>
    <dgm:pt modelId="{2DAE76FA-2FAA-4C28-A758-B0AB63216BEE}" type="pres">
      <dgm:prSet presAssocID="{D9D7CF95-C4E6-4BE0-8A3F-8527F7BB54D8}" presName="Name13" presStyleLbl="parChTrans1D2" presStyleIdx="29" presStyleCnt="32"/>
      <dgm:spPr/>
    </dgm:pt>
    <dgm:pt modelId="{8B7E85D4-8E82-4319-9236-FD3E62AE3052}" type="pres">
      <dgm:prSet presAssocID="{73E02E4E-F830-491D-A788-E31FFEC525B1}" presName="childText" presStyleLbl="bgAcc1" presStyleIdx="29" presStyleCnt="32">
        <dgm:presLayoutVars>
          <dgm:bulletEnabled val="1"/>
        </dgm:presLayoutVars>
      </dgm:prSet>
      <dgm:spPr/>
    </dgm:pt>
    <dgm:pt modelId="{10B1B098-B02E-4AB9-BF0E-029C690A8328}" type="pres">
      <dgm:prSet presAssocID="{643AA608-F9E4-4212-9EE4-F1A6CAE1A423}" presName="Name13" presStyleLbl="parChTrans1D2" presStyleIdx="30" presStyleCnt="32"/>
      <dgm:spPr/>
    </dgm:pt>
    <dgm:pt modelId="{E889B234-19CE-41F3-9146-078E7F0500A7}" type="pres">
      <dgm:prSet presAssocID="{17D17BBB-51CC-4F63-ACFD-63D0F0A1B932}" presName="childText" presStyleLbl="bgAcc1" presStyleIdx="30" presStyleCnt="32">
        <dgm:presLayoutVars>
          <dgm:bulletEnabled val="1"/>
        </dgm:presLayoutVars>
      </dgm:prSet>
      <dgm:spPr/>
    </dgm:pt>
    <dgm:pt modelId="{3E94AFDE-23AE-46CD-92F8-1DE8B75638E1}" type="pres">
      <dgm:prSet presAssocID="{BB6F8678-280E-444E-B6AF-DC5D9985B54A}" presName="Name13" presStyleLbl="parChTrans1D2" presStyleIdx="31" presStyleCnt="32"/>
      <dgm:spPr/>
    </dgm:pt>
    <dgm:pt modelId="{70D6807B-BA07-454C-8854-1BD140BEBD24}" type="pres">
      <dgm:prSet presAssocID="{4DE9333D-5FE6-48AA-BFB8-13C9FEC1B85A}" presName="childText" presStyleLbl="bgAcc1" presStyleIdx="31" presStyleCnt="32">
        <dgm:presLayoutVars>
          <dgm:bulletEnabled val="1"/>
        </dgm:presLayoutVars>
      </dgm:prSet>
      <dgm:spPr/>
    </dgm:pt>
  </dgm:ptLst>
  <dgm:cxnLst>
    <dgm:cxn modelId="{EA7DBF03-00DE-4A12-B8BD-EE797370DE49}" srcId="{6352EE40-0CD7-4653-ADAD-C41B02BA785D}" destId="{17D17BBB-51CC-4F63-ACFD-63D0F0A1B932}" srcOrd="2" destOrd="0" parTransId="{643AA608-F9E4-4212-9EE4-F1A6CAE1A423}" sibTransId="{3BF2922F-E79D-4763-A020-F1245B62CBD2}"/>
    <dgm:cxn modelId="{8B504F05-BEEE-4C6E-AEFA-209F25C9BD82}" type="presOf" srcId="{3D8AB338-DECA-4EA6-8FBF-F63D83E11FF4}" destId="{305B6F48-76B2-43A7-889C-900C1AC03E7C}" srcOrd="0" destOrd="0" presId="urn:microsoft.com/office/officeart/2005/8/layout/hierarchy3"/>
    <dgm:cxn modelId="{3AFD8007-4BEE-4FCC-B5AA-4CD693019F3B}" srcId="{7438446D-63D7-4F21-AEE8-7CF6DEA3E631}" destId="{E4A72EAA-08F1-4F29-96BD-83BF2FF99611}" srcOrd="2" destOrd="0" parTransId="{8AB76776-668F-4C0E-BAD6-1201C7DFE179}" sibTransId="{6CE5FF4A-FB1D-42B5-AF87-62D3EA3F0143}"/>
    <dgm:cxn modelId="{57DF1D0E-6454-4D6B-9982-F393178B3A12}" srcId="{74E310F3-1D8A-44A7-971C-BB4ADD5A793A}" destId="{0243239B-42C4-4CF8-9A8D-FCC055EC9D10}" srcOrd="0" destOrd="0" parTransId="{4344BB36-2E4B-4BCB-9403-B708AF57C6C5}" sibTransId="{BD926FEC-8237-4AB8-88A4-E1E6E7C629C0}"/>
    <dgm:cxn modelId="{76BA580F-5567-4892-A4C2-A834DC2A9501}" srcId="{462AAAB8-DFF0-4A1C-8037-24AFF4014464}" destId="{6352EE40-0CD7-4653-ADAD-C41B02BA785D}" srcOrd="7" destOrd="0" parTransId="{ADEBEFCF-682C-4D7A-A63B-85E2E9366499}" sibTransId="{00FA3C9D-77AF-4818-9FE4-A5701BBF9435}"/>
    <dgm:cxn modelId="{C0ACEE10-9BE9-46CA-956B-98E79C8D1134}" type="presOf" srcId="{4344BB36-2E4B-4BCB-9403-B708AF57C6C5}" destId="{1F5012B1-CFF3-4CEC-8051-7D4242850877}" srcOrd="0" destOrd="0" presId="urn:microsoft.com/office/officeart/2005/8/layout/hierarchy3"/>
    <dgm:cxn modelId="{21000611-4B11-47FD-A0D0-9B29493388FF}" srcId="{6352EE40-0CD7-4653-ADAD-C41B02BA785D}" destId="{E4F88AE7-9D11-404B-B0CB-483CDD8D4DED}" srcOrd="0" destOrd="0" parTransId="{1929DB97-00CC-45D5-9C09-9D28F0C00852}" sibTransId="{24AB51B8-E895-45F4-AC6D-AAFBE683E2A5}"/>
    <dgm:cxn modelId="{FC93BB12-0D55-41E4-869C-E308D0AEE8B4}" srcId="{F75F15DF-CFE1-421E-832B-8BB9891CDD1D}" destId="{9F130FF8-92C6-4786-AE54-A7908D2882F7}" srcOrd="0" destOrd="0" parTransId="{C4891C1E-5573-4B13-9E53-CEBDBF9DD82F}" sibTransId="{A11FE603-95A1-4CF8-9641-DA08FCDA9BB6}"/>
    <dgm:cxn modelId="{CB14FE12-64ED-4F3F-A1F4-A03901227C99}" type="presOf" srcId="{C601F762-2649-46CA-A280-B4B8CB393831}" destId="{387099FA-E021-4397-8E85-B14531C80D1F}" srcOrd="0" destOrd="0" presId="urn:microsoft.com/office/officeart/2005/8/layout/hierarchy3"/>
    <dgm:cxn modelId="{55E64113-DEF2-4A77-BFB5-807EF7B7FDBD}" type="presOf" srcId="{11955178-949C-4C0B-86CB-1449F9370459}" destId="{67081C93-4D64-4EFE-B1E3-C83FF23FB50E}" srcOrd="0" destOrd="0" presId="urn:microsoft.com/office/officeart/2005/8/layout/hierarchy3"/>
    <dgm:cxn modelId="{B2C13317-9AC6-463C-A7FD-EE8E903AE20D}" type="presOf" srcId="{931B1275-9DF0-40B5-9668-44CFF6BA5CCA}" destId="{CC39655B-8E62-42C7-8618-176763C24EE5}" srcOrd="0" destOrd="0" presId="urn:microsoft.com/office/officeart/2005/8/layout/hierarchy3"/>
    <dgm:cxn modelId="{DD266218-CFBF-4BC5-A0A7-A4F50004811D}" type="presOf" srcId="{6B310F08-5998-41A5-83F9-5FF7C9445152}" destId="{C8853E65-8E5D-47AD-9E94-A11A0CD6FC68}" srcOrd="0" destOrd="0" presId="urn:microsoft.com/office/officeart/2005/8/layout/hierarchy3"/>
    <dgm:cxn modelId="{B2C26E19-08EB-45F1-9B45-E66A45ED50E9}" srcId="{74E310F3-1D8A-44A7-971C-BB4ADD5A793A}" destId="{4BFDACC8-5770-4497-9B10-3AE02D17A887}" srcOrd="1" destOrd="0" parTransId="{2A5A5ABE-9044-4215-9F5E-9F470DAA5739}" sibTransId="{91EA4ECF-2323-481E-9450-2F71BFA38C67}"/>
    <dgm:cxn modelId="{A4137A1B-5619-46DE-A971-5026CD7510D5}" srcId="{F328ADAA-7BF9-4FB4-8364-CFF76939E136}" destId="{82451661-9B00-4EBD-9DBD-F62C397CF715}" srcOrd="3" destOrd="0" parTransId="{53291F91-1497-49FE-B816-89B640C6A1AE}" sibTransId="{A97FEEE0-6ED3-4E85-B50E-A4F4EB008516}"/>
    <dgm:cxn modelId="{A6D5DE1D-C7C1-44AA-B0D0-4ED76EBEFCD5}" type="presOf" srcId="{A6FF1467-3706-446F-AE9C-7A2810D87497}" destId="{BC9BC5C4-D529-4F98-B781-F8815F7A1EF6}" srcOrd="0" destOrd="0" presId="urn:microsoft.com/office/officeart/2005/8/layout/hierarchy3"/>
    <dgm:cxn modelId="{52816621-9255-4C54-AD87-F75569AF7B59}" type="presOf" srcId="{D81F8F0D-A197-4ACC-A51D-C00819BBF567}" destId="{183185E4-0CFC-424D-8974-F3F287A9175B}" srcOrd="0" destOrd="0" presId="urn:microsoft.com/office/officeart/2005/8/layout/hierarchy3"/>
    <dgm:cxn modelId="{89D21622-A8AD-49A2-A2CE-4830922F9095}" type="presOf" srcId="{72213262-0B61-47A7-8B21-6C8679C67CAD}" destId="{309FFE3F-44DB-4D47-B008-88C24551D5C1}" srcOrd="0" destOrd="0" presId="urn:microsoft.com/office/officeart/2005/8/layout/hierarchy3"/>
    <dgm:cxn modelId="{7B996D22-6EBE-43B6-845C-27158FCE97BE}" type="presOf" srcId="{D0301221-C812-4450-91BA-9E0A0E5FB643}" destId="{D868A01D-5CE3-4764-AF4A-43BF4F10BD88}" srcOrd="0" destOrd="0" presId="urn:microsoft.com/office/officeart/2005/8/layout/hierarchy3"/>
    <dgm:cxn modelId="{037DB422-F651-4511-BFA5-C8506061B9D1}" type="presOf" srcId="{5FDEF68F-31BE-46C5-980F-974675C2DC7A}" destId="{8C2709B4-E99B-40BD-9CF4-2DC91CF7C48C}" srcOrd="0" destOrd="0" presId="urn:microsoft.com/office/officeart/2005/8/layout/hierarchy3"/>
    <dgm:cxn modelId="{3742EC22-DFC5-4241-A567-4D4BA812461E}" type="presOf" srcId="{54C249DD-6580-4D2B-A135-DAD82F5ACBB4}" destId="{3BDF66A2-B3D5-46B9-9F59-B5287DB0AE80}" srcOrd="0" destOrd="0" presId="urn:microsoft.com/office/officeart/2005/8/layout/hierarchy3"/>
    <dgm:cxn modelId="{67A1C828-70BA-4147-8AA0-965C0C33C6A7}" type="presOf" srcId="{3F5CDBDD-C4C0-450E-AFE7-DC8F913EC78B}" destId="{2FB58053-EF0F-4728-B2FF-02661BC04F2D}" srcOrd="0" destOrd="0" presId="urn:microsoft.com/office/officeart/2005/8/layout/hierarchy3"/>
    <dgm:cxn modelId="{05C8D22E-DF03-4119-982D-CA5888350969}" type="presOf" srcId="{F8F7F507-42E5-46F2-936A-09B1BF71A6DB}" destId="{5B54A8E9-DDEC-411D-BD71-ECAFC5D9901B}" srcOrd="0" destOrd="0" presId="urn:microsoft.com/office/officeart/2005/8/layout/hierarchy3"/>
    <dgm:cxn modelId="{60EB7C33-9D07-411D-AEBC-5174EE5FB2A3}" type="presOf" srcId="{462AAAB8-DFF0-4A1C-8037-24AFF4014464}" destId="{D876C275-707C-4118-B43D-95C11D55F5B2}" srcOrd="0" destOrd="0" presId="urn:microsoft.com/office/officeart/2005/8/layout/hierarchy3"/>
    <dgm:cxn modelId="{56817834-9BFC-427F-8D47-879302F86D1B}" srcId="{F328ADAA-7BF9-4FB4-8364-CFF76939E136}" destId="{FB7B7B17-3F4B-426A-8045-1201FD7993AF}" srcOrd="2" destOrd="0" parTransId="{D0301221-C812-4450-91BA-9E0A0E5FB643}" sibTransId="{462DA124-E42B-4539-BF81-58D61519BC3D}"/>
    <dgm:cxn modelId="{F6DA2F35-AD6D-4E5E-94C7-C30ADDF5EACF}" type="presOf" srcId="{53291F91-1497-49FE-B816-89B640C6A1AE}" destId="{9D86CAD0-1FF9-4CEA-9ED4-CF56E908C284}" srcOrd="0" destOrd="0" presId="urn:microsoft.com/office/officeart/2005/8/layout/hierarchy3"/>
    <dgm:cxn modelId="{4AC54736-7294-45A2-8614-7E8F39AAF526}" srcId="{3F5CDBDD-C4C0-450E-AFE7-DC8F913EC78B}" destId="{520A5C73-DA7F-427E-A96E-9179C8E8CC83}" srcOrd="3" destOrd="0" parTransId="{FEBA70B4-1E3D-4166-8FD3-5E3255FF1DD3}" sibTransId="{6CF5F713-E0EF-4789-B2C3-039A10E3589D}"/>
    <dgm:cxn modelId="{925D0638-9756-470F-88BF-92361E417B4A}" srcId="{462AAAB8-DFF0-4A1C-8037-24AFF4014464}" destId="{3F5CDBDD-C4C0-450E-AFE7-DC8F913EC78B}" srcOrd="1" destOrd="0" parTransId="{918E3B67-135F-45DC-8933-A5D6285113B2}" sibTransId="{6D6BE73C-C763-47FC-9651-6DA606FE37B3}"/>
    <dgm:cxn modelId="{863B973D-4625-4EA0-9DD2-1524392AB5B7}" srcId="{6352EE40-0CD7-4653-ADAD-C41B02BA785D}" destId="{4DE9333D-5FE6-48AA-BFB8-13C9FEC1B85A}" srcOrd="3" destOrd="0" parTransId="{BB6F8678-280E-444E-B6AF-DC5D9985B54A}" sibTransId="{4F6CC082-6292-4406-9F90-830840AC6C97}"/>
    <dgm:cxn modelId="{E6C15E40-F1E4-40C8-BCDA-050AAFF4168A}" type="presOf" srcId="{4A0519D6-4E6F-4323-8AEB-5469705F8A1B}" destId="{7744E75A-B591-4D20-8355-430665927687}" srcOrd="0" destOrd="0" presId="urn:microsoft.com/office/officeart/2005/8/layout/hierarchy3"/>
    <dgm:cxn modelId="{6125005C-B0FC-45B5-B5CA-CC6720DD9467}" type="presOf" srcId="{6352EE40-0CD7-4653-ADAD-C41B02BA785D}" destId="{E6C0370D-FEB0-4CAF-9CA4-A19A4114D694}" srcOrd="0" destOrd="0" presId="urn:microsoft.com/office/officeart/2005/8/layout/hierarchy3"/>
    <dgm:cxn modelId="{84458D5E-1C1A-4907-A902-F7F9AA92B523}" type="presOf" srcId="{2A5A5ABE-9044-4215-9F5E-9F470DAA5739}" destId="{5872356B-ABDB-4C74-BED9-23FE0EBF1BC9}" srcOrd="0" destOrd="0" presId="urn:microsoft.com/office/officeart/2005/8/layout/hierarchy3"/>
    <dgm:cxn modelId="{B042215F-AD3A-4E92-9EC9-C45AB40722F8}" type="presOf" srcId="{3B681E7C-A1EF-49D7-9C53-2BD1ECC1604F}" destId="{137CF29A-22CA-4CE9-96C9-0D3FFFEE9D41}" srcOrd="0" destOrd="0" presId="urn:microsoft.com/office/officeart/2005/8/layout/hierarchy3"/>
    <dgm:cxn modelId="{796E5C60-D4F3-400E-B113-15ABDA573D0E}" type="presOf" srcId="{F815B3F6-F27D-4216-8AC8-49E0CB9621D7}" destId="{377DB4E8-5F47-4DB1-B0D1-DC3E70CA8E07}" srcOrd="0" destOrd="0" presId="urn:microsoft.com/office/officeart/2005/8/layout/hierarchy3"/>
    <dgm:cxn modelId="{C0C06141-E35F-44FF-AF1A-ED3A97C470A0}" type="presOf" srcId="{4DE9333D-5FE6-48AA-BFB8-13C9FEC1B85A}" destId="{70D6807B-BA07-454C-8854-1BD140BEBD24}" srcOrd="0" destOrd="0" presId="urn:microsoft.com/office/officeart/2005/8/layout/hierarchy3"/>
    <dgm:cxn modelId="{117D0E62-9533-4FB0-8865-D414D7818B3D}" type="presOf" srcId="{1E002759-9E0C-4ED7-B6FF-DA48709E6A1B}" destId="{BEA6C271-EB61-4C9F-AE0E-9D91F97EC994}" srcOrd="0" destOrd="0" presId="urn:microsoft.com/office/officeart/2005/8/layout/hierarchy3"/>
    <dgm:cxn modelId="{BE8A1943-D8E9-4AC1-BA1E-C42E7D3FCEBF}" type="presOf" srcId="{21D78D29-7978-4795-B10F-585AD00EB3CB}" destId="{5C7C5BC6-6A6D-42A6-8027-1DCF96D26502}" srcOrd="0" destOrd="0" presId="urn:microsoft.com/office/officeart/2005/8/layout/hierarchy3"/>
    <dgm:cxn modelId="{4B95D547-EABA-4475-AF02-E7C367BA80D0}" srcId="{462AAAB8-DFF0-4A1C-8037-24AFF4014464}" destId="{8DAC62A2-36E3-4DB2-8AD1-4F3DD691AFDD}" srcOrd="0" destOrd="0" parTransId="{7CA032F3-045C-4585-852A-BB28B189BCC0}" sibTransId="{A759B91C-1098-423A-88D0-5AEF150483EE}"/>
    <dgm:cxn modelId="{C5CC6168-7D52-46D9-8534-D7AF98C5A299}" type="presOf" srcId="{7438446D-63D7-4F21-AEE8-7CF6DEA3E631}" destId="{063C7B0B-8C47-440D-B07E-544BBFF56F4C}" srcOrd="0" destOrd="0" presId="urn:microsoft.com/office/officeart/2005/8/layout/hierarchy3"/>
    <dgm:cxn modelId="{001B6D48-623C-474F-B8C7-96247F8094FD}" type="presOf" srcId="{08D641BC-FD62-4A1E-9C0B-1842F1443193}" destId="{C76C630F-72B9-4333-B593-C5A193ED41B6}" srcOrd="0" destOrd="0" presId="urn:microsoft.com/office/officeart/2005/8/layout/hierarchy3"/>
    <dgm:cxn modelId="{349B594B-AB7A-4720-8C57-E2354AE0F028}" srcId="{8DAC62A2-36E3-4DB2-8AD1-4F3DD691AFDD}" destId="{F2619C72-F9B5-49BA-8871-4135A9E76810}" srcOrd="0" destOrd="0" parTransId="{1E002759-9E0C-4ED7-B6FF-DA48709E6A1B}" sibTransId="{CBEAC833-6E08-46F3-90EB-D78E624ADA2D}"/>
    <dgm:cxn modelId="{CAF9AC6B-30BF-436E-952A-A3B6107828E1}" type="presOf" srcId="{3440E4D9-6188-41EA-8EB3-F0A229FEF41E}" destId="{0E7FCCAB-DB9F-4F66-B484-8B4575AC72DD}" srcOrd="0" destOrd="0" presId="urn:microsoft.com/office/officeart/2005/8/layout/hierarchy3"/>
    <dgm:cxn modelId="{9DA6C74C-7BC1-4206-BF70-32570E004BE7}" srcId="{F328ADAA-7BF9-4FB4-8364-CFF76939E136}" destId="{931B1275-9DF0-40B5-9668-44CFF6BA5CCA}" srcOrd="1" destOrd="0" parTransId="{0ED7A8B9-B90C-4C21-BAAD-863B598A0835}" sibTransId="{8AC938F8-28B9-4553-987E-59F137174072}"/>
    <dgm:cxn modelId="{B3EB4A6D-C4AD-4801-8723-98366020A095}" type="presOf" srcId="{3C852A6E-FF14-4B94-BEEB-6F00905126DA}" destId="{E8B6B0EA-ADF9-480A-8099-AABA88925F97}" srcOrd="0" destOrd="0" presId="urn:microsoft.com/office/officeart/2005/8/layout/hierarchy3"/>
    <dgm:cxn modelId="{F4866B70-CFDE-4D1F-A545-13AB421FA9C7}" type="presOf" srcId="{6352EE40-0CD7-4653-ADAD-C41B02BA785D}" destId="{00879B7A-67BE-47CE-964E-F761DC2BD1E4}" srcOrd="1" destOrd="0" presId="urn:microsoft.com/office/officeart/2005/8/layout/hierarchy3"/>
    <dgm:cxn modelId="{7D64CC70-F55E-4EA8-A858-E78756526C45}" type="presOf" srcId="{0ED7A8B9-B90C-4C21-BAAD-863B598A0835}" destId="{3B090C24-7B9C-47B0-BA4E-F34B9CE37BB5}" srcOrd="0" destOrd="0" presId="urn:microsoft.com/office/officeart/2005/8/layout/hierarchy3"/>
    <dgm:cxn modelId="{C2B4F970-0B1D-43F3-BC8E-20075E7597C0}" type="presOf" srcId="{331A0165-3115-4037-8F43-CBFAEC4C0B91}" destId="{3BCA12A7-E23B-4F92-87E2-BDB1B8E39DD6}" srcOrd="0" destOrd="0" presId="urn:microsoft.com/office/officeart/2005/8/layout/hierarchy3"/>
    <dgm:cxn modelId="{B7A43771-2843-48F8-B732-D285CF095F4E}" srcId="{F815B3F6-F27D-4216-8AC8-49E0CB9621D7}" destId="{21D78D29-7978-4795-B10F-585AD00EB3CB}" srcOrd="1" destOrd="0" parTransId="{3B681E7C-A1EF-49D7-9C53-2BD1ECC1604F}" sibTransId="{01F97A25-EE84-4507-AC05-9611AEABCE3B}"/>
    <dgm:cxn modelId="{4980A071-B0E0-4E7B-810A-6C23B8D0FD8D}" type="presOf" srcId="{3F5CDBDD-C4C0-450E-AFE7-DC8F913EC78B}" destId="{B02DB159-E026-46D9-9EDB-85B58A2FDBDF}" srcOrd="1" destOrd="0" presId="urn:microsoft.com/office/officeart/2005/8/layout/hierarchy3"/>
    <dgm:cxn modelId="{911BA871-EF75-4CEA-93B8-8032672776E5}" type="presOf" srcId="{060E45C3-F98B-4B05-80B0-119F8A50DE98}" destId="{E2C24990-6F73-4B0D-8A08-81104150AAAE}" srcOrd="0" destOrd="0" presId="urn:microsoft.com/office/officeart/2005/8/layout/hierarchy3"/>
    <dgm:cxn modelId="{96FD4152-B04B-4519-8A4C-1D4F1DF01D83}" type="presOf" srcId="{F815B3F6-F27D-4216-8AC8-49E0CB9621D7}" destId="{366A6E26-79FC-4287-9D55-318698667F70}" srcOrd="1" destOrd="0" presId="urn:microsoft.com/office/officeart/2005/8/layout/hierarchy3"/>
    <dgm:cxn modelId="{36126E72-17A0-4285-8831-D7A27F08ACA6}" type="presOf" srcId="{D138993C-FC4E-4A30-8C0F-EAACC25C2950}" destId="{06075FEE-F605-4CD1-8622-7A7591F91140}" srcOrd="0" destOrd="0" presId="urn:microsoft.com/office/officeart/2005/8/layout/hierarchy3"/>
    <dgm:cxn modelId="{5D97DB73-7194-4EA6-A769-A7BA2CF8D4DD}" type="presOf" srcId="{8A72379E-3DD9-4724-988E-A0F87015C662}" destId="{F33ACFCE-B259-4343-AED6-660677E08419}" srcOrd="0" destOrd="0" presId="urn:microsoft.com/office/officeart/2005/8/layout/hierarchy3"/>
    <dgm:cxn modelId="{6D67B774-9A2D-468B-AF5D-19160A9C7978}" type="presOf" srcId="{ED8130E9-0E6C-492B-BC66-4BDF6AC175B5}" destId="{FE2A2103-2928-41EA-82AD-5BAAE46DDA84}" srcOrd="0" destOrd="0" presId="urn:microsoft.com/office/officeart/2005/8/layout/hierarchy3"/>
    <dgm:cxn modelId="{E0DAD875-125A-479F-8E09-CCFB4B9F5799}" srcId="{F815B3F6-F27D-4216-8AC8-49E0CB9621D7}" destId="{72213262-0B61-47A7-8B21-6C8679C67CAD}" srcOrd="0" destOrd="0" parTransId="{7A1258F0-9B82-4041-9043-3258D929FF7E}" sibTransId="{3697F786-F589-404C-B93E-C340C790919B}"/>
    <dgm:cxn modelId="{7B21F455-9055-4EF2-893D-911CA381B0D6}" type="presOf" srcId="{F328ADAA-7BF9-4FB4-8364-CFF76939E136}" destId="{8F831AEF-6C02-4B78-AD10-E75DB50D28E6}" srcOrd="0" destOrd="0" presId="urn:microsoft.com/office/officeart/2005/8/layout/hierarchy3"/>
    <dgm:cxn modelId="{F6812A56-B0D1-4F89-8C2B-F2A63A4906EA}" srcId="{462AAAB8-DFF0-4A1C-8037-24AFF4014464}" destId="{F75F15DF-CFE1-421E-832B-8BB9891CDD1D}" srcOrd="6" destOrd="0" parTransId="{914FE731-372A-45C7-B84F-5F0702FEA986}" sibTransId="{50DBD42D-948D-4940-A5A3-8FC56B2159C8}"/>
    <dgm:cxn modelId="{9C8AAB76-28A8-4181-A216-4F910F8AB597}" srcId="{8DAC62A2-36E3-4DB2-8AD1-4F3DD691AFDD}" destId="{F8F7F507-42E5-46F2-936A-09B1BF71A6DB}" srcOrd="1" destOrd="0" parTransId="{E0DF3DF5-8DD7-4703-A0AC-DE056BC6CC0A}" sibTransId="{EAA35F06-04E0-4348-AFCF-94A50FA4153E}"/>
    <dgm:cxn modelId="{F73FB056-DCBC-43DD-A397-B0182DD13A6F}" srcId="{462AAAB8-DFF0-4A1C-8037-24AFF4014464}" destId="{74E310F3-1D8A-44A7-971C-BB4ADD5A793A}" srcOrd="2" destOrd="0" parTransId="{6AF6DBFF-CC9C-41AD-BBFA-15144741FDE0}" sibTransId="{8C0AA172-1E66-4FD3-BCD7-982932DBC57F}"/>
    <dgm:cxn modelId="{043FE579-A8A1-4CE0-A24A-7F78490E3F87}" srcId="{F75F15DF-CFE1-421E-832B-8BB9891CDD1D}" destId="{6FFDA96D-BD88-4E62-BBFD-8B0D5462BA45}" srcOrd="1" destOrd="0" parTransId="{ED8130E9-0E6C-492B-BC66-4BDF6AC175B5}" sibTransId="{F809895F-1E17-4292-8DB0-287D9B36B1FB}"/>
    <dgm:cxn modelId="{58421E5A-E002-49C2-B05D-F3061D386B82}" type="presOf" srcId="{F75F15DF-CFE1-421E-832B-8BB9891CDD1D}" destId="{6E87153C-3B70-4945-A5EE-BFFC7A20FE03}" srcOrd="1" destOrd="0" presId="urn:microsoft.com/office/officeart/2005/8/layout/hierarchy3"/>
    <dgm:cxn modelId="{51F3857D-BA01-409E-AC16-474D38014E57}" type="presOf" srcId="{1929DB97-00CC-45D5-9C09-9D28F0C00852}" destId="{27F590C8-7E51-4BF5-B74A-EF57440D5706}" srcOrd="0" destOrd="0" presId="urn:microsoft.com/office/officeart/2005/8/layout/hierarchy3"/>
    <dgm:cxn modelId="{569FC87D-26C2-4969-864F-9F7C836F0CEB}" type="presOf" srcId="{8DAC62A2-36E3-4DB2-8AD1-4F3DD691AFDD}" destId="{211DCC99-450B-425A-BDD0-25CEB9E538E0}" srcOrd="0" destOrd="0" presId="urn:microsoft.com/office/officeart/2005/8/layout/hierarchy3"/>
    <dgm:cxn modelId="{63F9ED7F-1A6A-4A2C-AB78-B31A1AC739E0}" srcId="{F815B3F6-F27D-4216-8AC8-49E0CB9621D7}" destId="{97189638-BF7A-49E2-902F-E0B7AF162FD2}" srcOrd="2" destOrd="0" parTransId="{DB38DF07-EE0F-46D5-B0F6-4F23F78593F9}" sibTransId="{2EE953BD-F5DA-411D-A023-CA2066BE3FFD}"/>
    <dgm:cxn modelId="{AD11A281-94C8-446C-832B-F69BA5D859C0}" type="presOf" srcId="{63EC7A5B-1A98-4184-91C2-7B93F143A439}" destId="{BF935B30-0A71-4501-874E-A8D842A44632}" srcOrd="0" destOrd="0" presId="urn:microsoft.com/office/officeart/2005/8/layout/hierarchy3"/>
    <dgm:cxn modelId="{70A9B182-586D-472C-90D2-5955DA12C97C}" srcId="{F75F15DF-CFE1-421E-832B-8BB9891CDD1D}" destId="{54C249DD-6580-4D2B-A135-DAD82F5ACBB4}" srcOrd="3" destOrd="0" parTransId="{58934C57-315A-40A3-84A6-4AE100FFAA53}" sibTransId="{BE8EE0D1-8C81-49B0-B355-C3547E8A0B12}"/>
    <dgm:cxn modelId="{90703685-12C2-4BF6-835C-5BA548499B5E}" type="presOf" srcId="{6FFDA96D-BD88-4E62-BBFD-8B0D5462BA45}" destId="{C417603A-F765-42C7-9F50-745474B257CB}" srcOrd="0" destOrd="0" presId="urn:microsoft.com/office/officeart/2005/8/layout/hierarchy3"/>
    <dgm:cxn modelId="{8E958485-C454-44A2-BE32-50073A6826F1}" type="presOf" srcId="{8DAC62A2-36E3-4DB2-8AD1-4F3DD691AFDD}" destId="{1850FE53-8F06-429F-90BF-877BF1A6B010}" srcOrd="1" destOrd="0" presId="urn:microsoft.com/office/officeart/2005/8/layout/hierarchy3"/>
    <dgm:cxn modelId="{BD81F287-E9CB-4E40-8A1E-58E51841F67A}" type="presOf" srcId="{58934C57-315A-40A3-84A6-4AE100FFAA53}" destId="{43C40709-375B-42D7-B443-69349E1DC5C5}" srcOrd="0" destOrd="0" presId="urn:microsoft.com/office/officeart/2005/8/layout/hierarchy3"/>
    <dgm:cxn modelId="{B8F6CD88-EC0A-4F84-9AA0-781CD55C78D1}" srcId="{462AAAB8-DFF0-4A1C-8037-24AFF4014464}" destId="{7438446D-63D7-4F21-AEE8-7CF6DEA3E631}" srcOrd="3" destOrd="0" parTransId="{22E42CD2-8311-4030-A5D1-61FB3B5AC2DB}" sibTransId="{B7B611AB-75DD-40D7-8AA8-B8D3DFFB73D6}"/>
    <dgm:cxn modelId="{9C8B698B-C3FD-4A3C-9781-2D565622AACD}" type="presOf" srcId="{643AA608-F9E4-4212-9EE4-F1A6CAE1A423}" destId="{10B1B098-B02E-4AB9-BF0E-029C690A8328}" srcOrd="0" destOrd="0" presId="urn:microsoft.com/office/officeart/2005/8/layout/hierarchy3"/>
    <dgm:cxn modelId="{E333FC8F-2EF2-420F-A5C5-FDA8D42106BB}" srcId="{462AAAB8-DFF0-4A1C-8037-24AFF4014464}" destId="{F328ADAA-7BF9-4FB4-8364-CFF76939E136}" srcOrd="4" destOrd="0" parTransId="{84ECC4D0-5D3D-4C1E-88E1-E154436BF6AB}" sibTransId="{B640FF06-BC1A-4BD2-9422-CDCB67CF2CDC}"/>
    <dgm:cxn modelId="{E71BEB91-8065-45D1-A2C2-C7E6BFD8E72A}" type="presOf" srcId="{7438446D-63D7-4F21-AEE8-7CF6DEA3E631}" destId="{2E552F16-7664-44F4-A722-40EFC4FA2FE6}" srcOrd="1" destOrd="0" presId="urn:microsoft.com/office/officeart/2005/8/layout/hierarchy3"/>
    <dgm:cxn modelId="{071B3499-AE17-4AAE-BF7D-3FF7B0543812}" type="presOf" srcId="{8AB76776-668F-4C0E-BAD6-1201C7DFE179}" destId="{AB5427A1-9B9B-4610-9018-28FA4D3C64B8}" srcOrd="0" destOrd="0" presId="urn:microsoft.com/office/officeart/2005/8/layout/hierarchy3"/>
    <dgm:cxn modelId="{D510209A-7939-48AB-AE37-85D61F4CB5D5}" type="presOf" srcId="{73E02E4E-F830-491D-A788-E31FFEC525B1}" destId="{8B7E85D4-8E82-4319-9236-FD3E62AE3052}" srcOrd="0" destOrd="0" presId="urn:microsoft.com/office/officeart/2005/8/layout/hierarchy3"/>
    <dgm:cxn modelId="{79D68B9C-80A2-418E-A001-D660BB81F844}" type="presOf" srcId="{E4A72EAA-08F1-4F29-96BD-83BF2FF99611}" destId="{1B325EAA-574B-4BDE-9A79-3CDCCCF30BD2}" srcOrd="0" destOrd="0" presId="urn:microsoft.com/office/officeart/2005/8/layout/hierarchy3"/>
    <dgm:cxn modelId="{CF1734A3-76C5-4D2B-BFB2-3384405C7DBF}" type="presOf" srcId="{0243239B-42C4-4CF8-9A8D-FCC055EC9D10}" destId="{145D0D20-E2C3-41C0-A183-FF426DD6E5C2}" srcOrd="0" destOrd="0" presId="urn:microsoft.com/office/officeart/2005/8/layout/hierarchy3"/>
    <dgm:cxn modelId="{8038A6A5-F3ED-46EB-8BD5-53F1520A0187}" type="presOf" srcId="{82451661-9B00-4EBD-9DBD-F62C397CF715}" destId="{0DD1F324-7FE2-45C0-986D-41B229BC1E02}" srcOrd="0" destOrd="0" presId="urn:microsoft.com/office/officeart/2005/8/layout/hierarchy3"/>
    <dgm:cxn modelId="{00F987AC-F2CB-422A-8A26-FF0C10A4034E}" type="presOf" srcId="{4BFDACC8-5770-4497-9B10-3AE02D17A887}" destId="{5FAB181A-6322-4C99-ADC8-901A84B867F3}" srcOrd="0" destOrd="0" presId="urn:microsoft.com/office/officeart/2005/8/layout/hierarchy3"/>
    <dgm:cxn modelId="{8EB8C7B3-37E6-40B8-9F69-9F63AEA75248}" srcId="{8DAC62A2-36E3-4DB2-8AD1-4F3DD691AFDD}" destId="{060E45C3-F98B-4B05-80B0-119F8A50DE98}" srcOrd="2" destOrd="0" parTransId="{11955178-949C-4C0B-86CB-1449F9370459}" sibTransId="{A10B4154-FC3E-4B4A-BA20-5E26F0136EEF}"/>
    <dgm:cxn modelId="{6DF0CDB4-355E-4B86-A555-A3C50A5CC15C}" type="presOf" srcId="{439B6BC8-1FD3-4E95-9167-A348D3ECFB36}" destId="{0DFCB6D1-FEEE-457D-B0CF-503980E53D50}" srcOrd="0" destOrd="0" presId="urn:microsoft.com/office/officeart/2005/8/layout/hierarchy3"/>
    <dgm:cxn modelId="{8E57B2B5-C1F4-4E43-90B5-728876D9DCE7}" srcId="{7438446D-63D7-4F21-AEE8-7CF6DEA3E631}" destId="{8A72379E-3DD9-4724-988E-A0F87015C662}" srcOrd="3" destOrd="0" parTransId="{08D641BC-FD62-4A1E-9C0B-1842F1443193}" sibTransId="{611E318A-E236-4A9B-80CE-0DD7460748D7}"/>
    <dgm:cxn modelId="{068D1EB6-AAC3-4E6E-B15C-B8AB593F5CF9}" type="presOf" srcId="{DB38DF07-EE0F-46D5-B0F6-4F23F78593F9}" destId="{12331084-2047-4F58-A625-ECC5C17F2BE8}" srcOrd="0" destOrd="0" presId="urn:microsoft.com/office/officeart/2005/8/layout/hierarchy3"/>
    <dgm:cxn modelId="{C7FE4ABA-37BC-44FF-A587-E358CA286D1B}" srcId="{F328ADAA-7BF9-4FB4-8364-CFF76939E136}" destId="{302ED8E0-E73E-44C5-AFCB-9CA7CEE721B1}" srcOrd="0" destOrd="0" parTransId="{4A0519D6-4E6F-4323-8AEB-5469705F8A1B}" sibTransId="{D9CB6C84-ACB5-47EC-8AC8-0688BA87C34B}"/>
    <dgm:cxn modelId="{DFDD77BB-9789-4CEB-91E9-65665D6599E5}" srcId="{F815B3F6-F27D-4216-8AC8-49E0CB9621D7}" destId="{266A9174-0B57-4669-A3C7-E122820778CC}" srcOrd="3" destOrd="0" parTransId="{860705F4-535A-493E-81D3-0031EBB997B1}" sibTransId="{B2592D6E-1D7E-45CF-B8BC-59FE0E47078E}"/>
    <dgm:cxn modelId="{3CD0B2C3-C220-481D-9CE6-DED10503B9E5}" type="presOf" srcId="{7A1258F0-9B82-4041-9043-3258D929FF7E}" destId="{E1D1F20C-477F-43CA-BDF0-F31F1CAD438B}" srcOrd="0" destOrd="0" presId="urn:microsoft.com/office/officeart/2005/8/layout/hierarchy3"/>
    <dgm:cxn modelId="{5FA408C4-3633-4726-A3A3-A67EE037A2DA}" type="presOf" srcId="{74E310F3-1D8A-44A7-971C-BB4ADD5A793A}" destId="{5EAC12EE-CDF3-43DE-B675-9ECED55738F3}" srcOrd="1" destOrd="0" presId="urn:microsoft.com/office/officeart/2005/8/layout/hierarchy3"/>
    <dgm:cxn modelId="{007658C5-6496-4CC9-BE8B-901709A37A0F}" srcId="{3F5CDBDD-C4C0-450E-AFE7-DC8F913EC78B}" destId="{E8C061DF-6EF3-464B-B8B6-8B2B567D2600}" srcOrd="1" destOrd="0" parTransId="{331A0165-3115-4037-8F43-CBFAEC4C0B91}" sibTransId="{D9D80C95-9398-4EC5-8918-F3D527EFDBB4}"/>
    <dgm:cxn modelId="{79C64AC6-E34C-4A69-99E6-39A14EADF61B}" type="presOf" srcId="{266A9174-0B57-4669-A3C7-E122820778CC}" destId="{F8F88D4F-6278-4518-AEF3-E28E811158FC}" srcOrd="0" destOrd="0" presId="urn:microsoft.com/office/officeart/2005/8/layout/hierarchy3"/>
    <dgm:cxn modelId="{0233F3C6-1C77-4DC8-A5F5-CA6036491507}" type="presOf" srcId="{E8C061DF-6EF3-464B-B8B6-8B2B567D2600}" destId="{A04C2C6A-61FC-4F04-B380-96A176380522}" srcOrd="0" destOrd="0" presId="urn:microsoft.com/office/officeart/2005/8/layout/hierarchy3"/>
    <dgm:cxn modelId="{86703DC9-219C-4C69-A675-329BA3EF03EA}" srcId="{3F5CDBDD-C4C0-450E-AFE7-DC8F913EC78B}" destId="{3440E4D9-6188-41EA-8EB3-F0A229FEF41E}" srcOrd="2" destOrd="0" parTransId="{D80123F4-F54D-4968-A37F-360FDE51A112}" sibTransId="{E4D77CE9-2F2F-4E48-9361-2D1E68B47F3D}"/>
    <dgm:cxn modelId="{5D8D28CA-A1F0-43BE-AED1-A8C7FE687654}" type="presOf" srcId="{9F130FF8-92C6-4786-AE54-A7908D2882F7}" destId="{EA31F38F-3963-4BF4-AC44-0EDB40FA5A21}" srcOrd="0" destOrd="0" presId="urn:microsoft.com/office/officeart/2005/8/layout/hierarchy3"/>
    <dgm:cxn modelId="{D88365CA-5A0F-449C-A232-BF785115965A}" srcId="{7438446D-63D7-4F21-AEE8-7CF6DEA3E631}" destId="{C601F762-2649-46CA-A280-B4B8CB393831}" srcOrd="0" destOrd="0" parTransId="{5FDEF68F-31BE-46C5-980F-974675C2DC7A}" sibTransId="{AFBF382A-561A-4242-9FC3-861D9D48F19F}"/>
    <dgm:cxn modelId="{65C87ECA-8110-489E-903F-7B1FBD11703B}" type="presOf" srcId="{E4F88AE7-9D11-404B-B0CB-483CDD8D4DED}" destId="{309DC54C-FCBF-489E-84A5-1908DAAA135F}" srcOrd="0" destOrd="0" presId="urn:microsoft.com/office/officeart/2005/8/layout/hierarchy3"/>
    <dgm:cxn modelId="{82F206CB-F9DA-4B6A-B52D-A3D8ABDBE1C2}" srcId="{6352EE40-0CD7-4653-ADAD-C41B02BA785D}" destId="{73E02E4E-F830-491D-A788-E31FFEC525B1}" srcOrd="1" destOrd="0" parTransId="{D9D7CF95-C4E6-4BE0-8A3F-8527F7BB54D8}" sibTransId="{06FDDC93-AA2D-450F-96A6-486AE14B0C0A}"/>
    <dgm:cxn modelId="{113221CB-729F-403E-8D78-75EA0D99CF13}" type="presOf" srcId="{D9D7CF95-C4E6-4BE0-8A3F-8527F7BB54D8}" destId="{2DAE76FA-2FAA-4C28-A758-B0AB63216BEE}" srcOrd="0" destOrd="0" presId="urn:microsoft.com/office/officeart/2005/8/layout/hierarchy3"/>
    <dgm:cxn modelId="{D01751D2-B1C0-452F-8F45-85987362FDC0}" type="presOf" srcId="{302ED8E0-E73E-44C5-AFCB-9CA7CEE721B1}" destId="{80666F65-FF88-4169-91E7-0D60153C7356}" srcOrd="0" destOrd="0" presId="urn:microsoft.com/office/officeart/2005/8/layout/hierarchy3"/>
    <dgm:cxn modelId="{BF77BFD2-71E7-4839-9833-3EF72D0C59D1}" srcId="{7438446D-63D7-4F21-AEE8-7CF6DEA3E631}" destId="{63EC7A5B-1A98-4184-91C2-7B93F143A439}" srcOrd="1" destOrd="0" parTransId="{CB9C4339-D4E1-4EE9-98BD-5BFC4D2E7263}" sibTransId="{A0DC41FB-AE54-4A91-9DC7-BD13E9800D91}"/>
    <dgm:cxn modelId="{B17070D4-6DFE-4F3D-B46C-71EF36225174}" type="presOf" srcId="{17D17BBB-51CC-4F63-ACFD-63D0F0A1B932}" destId="{E889B234-19CE-41F3-9146-078E7F0500A7}" srcOrd="0" destOrd="0" presId="urn:microsoft.com/office/officeart/2005/8/layout/hierarchy3"/>
    <dgm:cxn modelId="{88A48CD5-D9C2-4E35-B372-37E64CA4DFAA}" type="presOf" srcId="{860705F4-535A-493E-81D3-0031EBB997B1}" destId="{77E651EE-2C2D-4363-B4AE-8F471E7E9D49}" srcOrd="0" destOrd="0" presId="urn:microsoft.com/office/officeart/2005/8/layout/hierarchy3"/>
    <dgm:cxn modelId="{B62AB4D5-931F-45E2-8E31-F3755491C624}" type="presOf" srcId="{C4891C1E-5573-4B13-9E53-CEBDBF9DD82F}" destId="{155F66DF-153F-45B3-98E2-F91FC374A923}" srcOrd="0" destOrd="0" presId="urn:microsoft.com/office/officeart/2005/8/layout/hierarchy3"/>
    <dgm:cxn modelId="{D8CDC0D5-636B-4BC5-89C3-F6D47B01A51D}" type="presOf" srcId="{E0DF3DF5-8DD7-4703-A0AC-DE056BC6CC0A}" destId="{1CFC9172-1D2B-40E5-8856-28DFF67DE99A}" srcOrd="0" destOrd="0" presId="urn:microsoft.com/office/officeart/2005/8/layout/hierarchy3"/>
    <dgm:cxn modelId="{B7C37ADB-9DCC-4052-BA18-B3E8E7433BD7}" type="presOf" srcId="{10FB62D9-3EBB-4D53-A167-15D599B66702}" destId="{C7DDADF0-3662-423B-8B3A-EB6678788E90}" srcOrd="0" destOrd="0" presId="urn:microsoft.com/office/officeart/2005/8/layout/hierarchy3"/>
    <dgm:cxn modelId="{A35AAFDC-5DFB-48B7-99A0-7DFA296F9AF2}" type="presOf" srcId="{BB6F8678-280E-444E-B6AF-DC5D9985B54A}" destId="{3E94AFDE-23AE-46CD-92F8-1DE8B75638E1}" srcOrd="0" destOrd="0" presId="urn:microsoft.com/office/officeart/2005/8/layout/hierarchy3"/>
    <dgm:cxn modelId="{121769DD-6CB1-44E9-BD2F-CCC44732B154}" type="presOf" srcId="{4CFD3C10-0314-4B96-BB7B-FD8EB15C459D}" destId="{25C64ECA-35C9-4BD7-B15B-8056342650FE}" srcOrd="0" destOrd="0" presId="urn:microsoft.com/office/officeart/2005/8/layout/hierarchy3"/>
    <dgm:cxn modelId="{DB5CC4DD-33A1-4EE4-A052-8A213635D4F0}" type="presOf" srcId="{D80123F4-F54D-4968-A37F-360FDE51A112}" destId="{A2855BE7-9643-4E40-AF89-7AB0115B0FC0}" srcOrd="0" destOrd="0" presId="urn:microsoft.com/office/officeart/2005/8/layout/hierarchy3"/>
    <dgm:cxn modelId="{0CFE22DF-302C-4039-8D25-DB7A8F00FE34}" type="presOf" srcId="{97189638-BF7A-49E2-902F-E0B7AF162FD2}" destId="{0AAB1DDB-B2F3-4BA1-A3C2-DC68CA509DA9}" srcOrd="0" destOrd="0" presId="urn:microsoft.com/office/officeart/2005/8/layout/hierarchy3"/>
    <dgm:cxn modelId="{8C89F2E4-E3FE-449B-9BBE-5E07C3DA0838}" srcId="{74E310F3-1D8A-44A7-971C-BB4ADD5A793A}" destId="{10FB62D9-3EBB-4D53-A167-15D599B66702}" srcOrd="3" destOrd="0" parTransId="{D81F8F0D-A197-4ACC-A51D-C00819BBF567}" sibTransId="{CD96FDAC-62EC-4EB7-8D87-271562F9ECC6}"/>
    <dgm:cxn modelId="{C90CDAE9-D8F1-435C-A3AC-3AE29E0AA2F1}" type="presOf" srcId="{CB9C4339-D4E1-4EE9-98BD-5BFC4D2E7263}" destId="{670D5098-0B2A-4FE6-8559-A54B5E01DCD8}" srcOrd="0" destOrd="0" presId="urn:microsoft.com/office/officeart/2005/8/layout/hierarchy3"/>
    <dgm:cxn modelId="{34954BEA-D3A9-4FEB-93C7-1DD4ABA32B3D}" srcId="{8DAC62A2-36E3-4DB2-8AD1-4F3DD691AFDD}" destId="{A6FF1467-3706-446F-AE9C-7A2810D87497}" srcOrd="3" destOrd="0" parTransId="{3D8AB338-DECA-4EA6-8FBF-F63D83E11FF4}" sibTransId="{74085A5D-BF08-4BA6-AA9A-30DAA838DCE5}"/>
    <dgm:cxn modelId="{0F8614EE-2624-4E41-AAB4-5D96B845BDD2}" type="presOf" srcId="{F328ADAA-7BF9-4FB4-8364-CFF76939E136}" destId="{51C415C1-5611-4E50-9467-6D679038F826}" srcOrd="1" destOrd="0" presId="urn:microsoft.com/office/officeart/2005/8/layout/hierarchy3"/>
    <dgm:cxn modelId="{098E23EE-C163-44A8-89C9-8CD895A2C04B}" type="presOf" srcId="{F75F15DF-CFE1-421E-832B-8BB9891CDD1D}" destId="{FA085ACB-830C-4616-9A42-480B4FB19CC1}" srcOrd="0" destOrd="0" presId="urn:microsoft.com/office/officeart/2005/8/layout/hierarchy3"/>
    <dgm:cxn modelId="{4E78A6EF-E364-41CD-B717-F0999936733A}" srcId="{3F5CDBDD-C4C0-450E-AFE7-DC8F913EC78B}" destId="{3C852A6E-FF14-4B94-BEEB-6F00905126DA}" srcOrd="0" destOrd="0" parTransId="{439B6BC8-1FD3-4E95-9167-A348D3ECFB36}" sibTransId="{0AAB3715-317C-4916-9980-D3D5D903DF7E}"/>
    <dgm:cxn modelId="{163FBFEF-B881-4598-9A3F-3D8C72AA14EA}" srcId="{462AAAB8-DFF0-4A1C-8037-24AFF4014464}" destId="{F815B3F6-F27D-4216-8AC8-49E0CB9621D7}" srcOrd="5" destOrd="0" parTransId="{E6655F7E-3492-42B8-8A46-F4DD37836865}" sibTransId="{19010A4D-1ADB-4B34-AF6E-96C962ED897E}"/>
    <dgm:cxn modelId="{632358F4-C1F8-417D-AE9C-E16F4FAD2732}" type="presOf" srcId="{3154A619-5EF7-4455-98C3-60C909CF205E}" destId="{310A039F-DB51-4495-8CE8-41006FF2AF82}" srcOrd="0" destOrd="0" presId="urn:microsoft.com/office/officeart/2005/8/layout/hierarchy3"/>
    <dgm:cxn modelId="{9F51D0F4-1282-4A02-B536-E75D0CA7F87E}" srcId="{74E310F3-1D8A-44A7-971C-BB4ADD5A793A}" destId="{6B310F08-5998-41A5-83F9-5FF7C9445152}" srcOrd="2" destOrd="0" parTransId="{4CFD3C10-0314-4B96-BB7B-FD8EB15C459D}" sibTransId="{DEA5C826-467D-4EDE-AA68-DFEC92D0B3A7}"/>
    <dgm:cxn modelId="{C373E8F4-C96B-4F0F-A01E-968A947C4E94}" type="presOf" srcId="{74E310F3-1D8A-44A7-971C-BB4ADD5A793A}" destId="{22903CC6-8919-4C5F-9357-4448782E0833}" srcOrd="0" destOrd="0" presId="urn:microsoft.com/office/officeart/2005/8/layout/hierarchy3"/>
    <dgm:cxn modelId="{BD1357F5-160C-4E0C-B6D8-E05D906C7B77}" srcId="{F75F15DF-CFE1-421E-832B-8BB9891CDD1D}" destId="{D138993C-FC4E-4A30-8C0F-EAACC25C2950}" srcOrd="2" destOrd="0" parTransId="{3154A619-5EF7-4455-98C3-60C909CF205E}" sibTransId="{A678F630-1622-409E-A2AD-635A4B358EB3}"/>
    <dgm:cxn modelId="{80B8A5F6-F9E3-434D-9B7D-84B0ACE7060A}" type="presOf" srcId="{520A5C73-DA7F-427E-A96E-9179C8E8CC83}" destId="{A824CAEC-F4E1-4987-9A14-028C79B20D28}" srcOrd="0" destOrd="0" presId="urn:microsoft.com/office/officeart/2005/8/layout/hierarchy3"/>
    <dgm:cxn modelId="{72BE07F7-6838-4354-A60C-DFF15D70B386}" type="presOf" srcId="{FB7B7B17-3F4B-426A-8045-1201FD7993AF}" destId="{595C7033-8391-4CB4-8C5B-A39206CDB6C5}" srcOrd="0" destOrd="0" presId="urn:microsoft.com/office/officeart/2005/8/layout/hierarchy3"/>
    <dgm:cxn modelId="{229982FD-D58A-404C-BD7D-4EDF328B8377}" type="presOf" srcId="{FEBA70B4-1E3D-4166-8FD3-5E3255FF1DD3}" destId="{93A98A99-747B-402E-8194-E7A685FC340A}" srcOrd="0" destOrd="0" presId="urn:microsoft.com/office/officeart/2005/8/layout/hierarchy3"/>
    <dgm:cxn modelId="{A69AE2FE-842F-436F-8F02-7DA89FCC5A10}" type="presOf" srcId="{F2619C72-F9B5-49BA-8871-4135A9E76810}" destId="{A67D5172-257C-4C17-B3F8-F14019B9D380}" srcOrd="0" destOrd="0" presId="urn:microsoft.com/office/officeart/2005/8/layout/hierarchy3"/>
    <dgm:cxn modelId="{17B1BDF0-ACBD-4E12-80C4-AD8138A79768}" type="presParOf" srcId="{D876C275-707C-4118-B43D-95C11D55F5B2}" destId="{D52F6C56-778D-4AE9-AB65-173BCBCE0DA3}" srcOrd="0" destOrd="0" presId="urn:microsoft.com/office/officeart/2005/8/layout/hierarchy3"/>
    <dgm:cxn modelId="{4D9DC59D-E341-48D2-AC53-EC26FC32C4BF}" type="presParOf" srcId="{D52F6C56-778D-4AE9-AB65-173BCBCE0DA3}" destId="{C6AEFFC4-6BA7-4AAB-8717-3C32FDC9777C}" srcOrd="0" destOrd="0" presId="urn:microsoft.com/office/officeart/2005/8/layout/hierarchy3"/>
    <dgm:cxn modelId="{1F174967-E788-46F0-A53E-45225FE29329}" type="presParOf" srcId="{C6AEFFC4-6BA7-4AAB-8717-3C32FDC9777C}" destId="{211DCC99-450B-425A-BDD0-25CEB9E538E0}" srcOrd="0" destOrd="0" presId="urn:microsoft.com/office/officeart/2005/8/layout/hierarchy3"/>
    <dgm:cxn modelId="{1CF5A985-9DD5-4611-8697-7E4D9A075A79}" type="presParOf" srcId="{C6AEFFC4-6BA7-4AAB-8717-3C32FDC9777C}" destId="{1850FE53-8F06-429F-90BF-877BF1A6B010}" srcOrd="1" destOrd="0" presId="urn:microsoft.com/office/officeart/2005/8/layout/hierarchy3"/>
    <dgm:cxn modelId="{79FCB23B-52E6-4A25-86B8-8C57EB40DC0A}" type="presParOf" srcId="{D52F6C56-778D-4AE9-AB65-173BCBCE0DA3}" destId="{6111B47D-C6DE-44AD-8A14-051F5284BF99}" srcOrd="1" destOrd="0" presId="urn:microsoft.com/office/officeart/2005/8/layout/hierarchy3"/>
    <dgm:cxn modelId="{DE461ADF-6EBA-4D52-B442-75D4BD643367}" type="presParOf" srcId="{6111B47D-C6DE-44AD-8A14-051F5284BF99}" destId="{BEA6C271-EB61-4C9F-AE0E-9D91F97EC994}" srcOrd="0" destOrd="0" presId="urn:microsoft.com/office/officeart/2005/8/layout/hierarchy3"/>
    <dgm:cxn modelId="{BBA810FA-947B-4063-8FD6-7B59A5BCB039}" type="presParOf" srcId="{6111B47D-C6DE-44AD-8A14-051F5284BF99}" destId="{A67D5172-257C-4C17-B3F8-F14019B9D380}" srcOrd="1" destOrd="0" presId="urn:microsoft.com/office/officeart/2005/8/layout/hierarchy3"/>
    <dgm:cxn modelId="{A8F65DA6-0625-4B50-8251-255C0BD43745}" type="presParOf" srcId="{6111B47D-C6DE-44AD-8A14-051F5284BF99}" destId="{1CFC9172-1D2B-40E5-8856-28DFF67DE99A}" srcOrd="2" destOrd="0" presId="urn:microsoft.com/office/officeart/2005/8/layout/hierarchy3"/>
    <dgm:cxn modelId="{BA7F96ED-185F-4E31-849E-8807A88B0E1F}" type="presParOf" srcId="{6111B47D-C6DE-44AD-8A14-051F5284BF99}" destId="{5B54A8E9-DDEC-411D-BD71-ECAFC5D9901B}" srcOrd="3" destOrd="0" presId="urn:microsoft.com/office/officeart/2005/8/layout/hierarchy3"/>
    <dgm:cxn modelId="{87A17E61-1EBF-458B-B673-CB22194E6462}" type="presParOf" srcId="{6111B47D-C6DE-44AD-8A14-051F5284BF99}" destId="{67081C93-4D64-4EFE-B1E3-C83FF23FB50E}" srcOrd="4" destOrd="0" presId="urn:microsoft.com/office/officeart/2005/8/layout/hierarchy3"/>
    <dgm:cxn modelId="{B414A90B-6770-4975-9AED-8A5140291E7B}" type="presParOf" srcId="{6111B47D-C6DE-44AD-8A14-051F5284BF99}" destId="{E2C24990-6F73-4B0D-8A08-81104150AAAE}" srcOrd="5" destOrd="0" presId="urn:microsoft.com/office/officeart/2005/8/layout/hierarchy3"/>
    <dgm:cxn modelId="{A16F558F-6715-479B-9756-5F8785C65ADB}" type="presParOf" srcId="{6111B47D-C6DE-44AD-8A14-051F5284BF99}" destId="{305B6F48-76B2-43A7-889C-900C1AC03E7C}" srcOrd="6" destOrd="0" presId="urn:microsoft.com/office/officeart/2005/8/layout/hierarchy3"/>
    <dgm:cxn modelId="{4675BAF8-2AD3-4034-BD71-2A8C8FA50358}" type="presParOf" srcId="{6111B47D-C6DE-44AD-8A14-051F5284BF99}" destId="{BC9BC5C4-D529-4F98-B781-F8815F7A1EF6}" srcOrd="7" destOrd="0" presId="urn:microsoft.com/office/officeart/2005/8/layout/hierarchy3"/>
    <dgm:cxn modelId="{FEAC40C4-E5E0-4D41-9ADC-DCA94326E8B7}" type="presParOf" srcId="{D876C275-707C-4118-B43D-95C11D55F5B2}" destId="{A9AA527F-DD96-4D30-897E-8011AC3DF435}" srcOrd="1" destOrd="0" presId="urn:microsoft.com/office/officeart/2005/8/layout/hierarchy3"/>
    <dgm:cxn modelId="{A1BB7007-82E7-471E-AE87-AFDB0622CBA6}" type="presParOf" srcId="{A9AA527F-DD96-4D30-897E-8011AC3DF435}" destId="{01AAE7AE-28DB-42C6-8202-D3527A6D076E}" srcOrd="0" destOrd="0" presId="urn:microsoft.com/office/officeart/2005/8/layout/hierarchy3"/>
    <dgm:cxn modelId="{3BA78B18-A4A2-481F-B52C-A12E14093046}" type="presParOf" srcId="{01AAE7AE-28DB-42C6-8202-D3527A6D076E}" destId="{2FB58053-EF0F-4728-B2FF-02661BC04F2D}" srcOrd="0" destOrd="0" presId="urn:microsoft.com/office/officeart/2005/8/layout/hierarchy3"/>
    <dgm:cxn modelId="{A069B2F8-72E0-4610-99D1-20531877E63E}" type="presParOf" srcId="{01AAE7AE-28DB-42C6-8202-D3527A6D076E}" destId="{B02DB159-E026-46D9-9EDB-85B58A2FDBDF}" srcOrd="1" destOrd="0" presId="urn:microsoft.com/office/officeart/2005/8/layout/hierarchy3"/>
    <dgm:cxn modelId="{79164162-2819-457B-A6B5-E606AE6FBA97}" type="presParOf" srcId="{A9AA527F-DD96-4D30-897E-8011AC3DF435}" destId="{62CD91BB-14FA-40A5-8DF0-B45448ACBAAD}" srcOrd="1" destOrd="0" presId="urn:microsoft.com/office/officeart/2005/8/layout/hierarchy3"/>
    <dgm:cxn modelId="{C4004616-F2B9-4D7C-9598-B1E0A6173738}" type="presParOf" srcId="{62CD91BB-14FA-40A5-8DF0-B45448ACBAAD}" destId="{0DFCB6D1-FEEE-457D-B0CF-503980E53D50}" srcOrd="0" destOrd="0" presId="urn:microsoft.com/office/officeart/2005/8/layout/hierarchy3"/>
    <dgm:cxn modelId="{BFE0BD66-3F41-4C53-83CD-0DF3C31E6A5D}" type="presParOf" srcId="{62CD91BB-14FA-40A5-8DF0-B45448ACBAAD}" destId="{E8B6B0EA-ADF9-480A-8099-AABA88925F97}" srcOrd="1" destOrd="0" presId="urn:microsoft.com/office/officeart/2005/8/layout/hierarchy3"/>
    <dgm:cxn modelId="{0B89B830-C0C4-468E-829A-FC0173C3464A}" type="presParOf" srcId="{62CD91BB-14FA-40A5-8DF0-B45448ACBAAD}" destId="{3BCA12A7-E23B-4F92-87E2-BDB1B8E39DD6}" srcOrd="2" destOrd="0" presId="urn:microsoft.com/office/officeart/2005/8/layout/hierarchy3"/>
    <dgm:cxn modelId="{8CA667B6-F536-4E8A-9BD1-B4BD014FA479}" type="presParOf" srcId="{62CD91BB-14FA-40A5-8DF0-B45448ACBAAD}" destId="{A04C2C6A-61FC-4F04-B380-96A176380522}" srcOrd="3" destOrd="0" presId="urn:microsoft.com/office/officeart/2005/8/layout/hierarchy3"/>
    <dgm:cxn modelId="{A91165AA-0F31-48F1-A85D-A749AFFF4F87}" type="presParOf" srcId="{62CD91BB-14FA-40A5-8DF0-B45448ACBAAD}" destId="{A2855BE7-9643-4E40-AF89-7AB0115B0FC0}" srcOrd="4" destOrd="0" presId="urn:microsoft.com/office/officeart/2005/8/layout/hierarchy3"/>
    <dgm:cxn modelId="{02E0AEC9-E011-4BA9-BF5E-5B0A7061EE77}" type="presParOf" srcId="{62CD91BB-14FA-40A5-8DF0-B45448ACBAAD}" destId="{0E7FCCAB-DB9F-4F66-B484-8B4575AC72DD}" srcOrd="5" destOrd="0" presId="urn:microsoft.com/office/officeart/2005/8/layout/hierarchy3"/>
    <dgm:cxn modelId="{1BA3FB11-ED70-4081-B72F-3DE2525987B4}" type="presParOf" srcId="{62CD91BB-14FA-40A5-8DF0-B45448ACBAAD}" destId="{93A98A99-747B-402E-8194-E7A685FC340A}" srcOrd="6" destOrd="0" presId="urn:microsoft.com/office/officeart/2005/8/layout/hierarchy3"/>
    <dgm:cxn modelId="{F9678234-635C-4040-BDEF-8A64BBA13EDE}" type="presParOf" srcId="{62CD91BB-14FA-40A5-8DF0-B45448ACBAAD}" destId="{A824CAEC-F4E1-4987-9A14-028C79B20D28}" srcOrd="7" destOrd="0" presId="urn:microsoft.com/office/officeart/2005/8/layout/hierarchy3"/>
    <dgm:cxn modelId="{FC7F9AD2-7109-4101-AC67-E7ADCBB014B8}" type="presParOf" srcId="{D876C275-707C-4118-B43D-95C11D55F5B2}" destId="{42C3A003-E79C-46F8-A840-A53F47E18766}" srcOrd="2" destOrd="0" presId="urn:microsoft.com/office/officeart/2005/8/layout/hierarchy3"/>
    <dgm:cxn modelId="{8F7DF2E4-72DF-47CA-A68A-72595FB84EB1}" type="presParOf" srcId="{42C3A003-E79C-46F8-A840-A53F47E18766}" destId="{158CA651-E4E6-44B2-A6E9-5E59D11E26F7}" srcOrd="0" destOrd="0" presId="urn:microsoft.com/office/officeart/2005/8/layout/hierarchy3"/>
    <dgm:cxn modelId="{9C965E6C-ADCA-4BC3-8951-1E7EBC8A2219}" type="presParOf" srcId="{158CA651-E4E6-44B2-A6E9-5E59D11E26F7}" destId="{22903CC6-8919-4C5F-9357-4448782E0833}" srcOrd="0" destOrd="0" presId="urn:microsoft.com/office/officeart/2005/8/layout/hierarchy3"/>
    <dgm:cxn modelId="{C1E902EB-4F23-412A-812C-22547909B05D}" type="presParOf" srcId="{158CA651-E4E6-44B2-A6E9-5E59D11E26F7}" destId="{5EAC12EE-CDF3-43DE-B675-9ECED55738F3}" srcOrd="1" destOrd="0" presId="urn:microsoft.com/office/officeart/2005/8/layout/hierarchy3"/>
    <dgm:cxn modelId="{758F9AFA-1DA6-4CA1-925C-57F4C4F970A0}" type="presParOf" srcId="{42C3A003-E79C-46F8-A840-A53F47E18766}" destId="{0283D4A3-C335-4DA7-A5FE-D756F3613CD6}" srcOrd="1" destOrd="0" presId="urn:microsoft.com/office/officeart/2005/8/layout/hierarchy3"/>
    <dgm:cxn modelId="{1BF8F00D-0B2E-47F2-84C1-75CBF1DBA56E}" type="presParOf" srcId="{0283D4A3-C335-4DA7-A5FE-D756F3613CD6}" destId="{1F5012B1-CFF3-4CEC-8051-7D4242850877}" srcOrd="0" destOrd="0" presId="urn:microsoft.com/office/officeart/2005/8/layout/hierarchy3"/>
    <dgm:cxn modelId="{A92E0BA4-0E70-489D-9FC3-8EF575B20B4E}" type="presParOf" srcId="{0283D4A3-C335-4DA7-A5FE-D756F3613CD6}" destId="{145D0D20-E2C3-41C0-A183-FF426DD6E5C2}" srcOrd="1" destOrd="0" presId="urn:microsoft.com/office/officeart/2005/8/layout/hierarchy3"/>
    <dgm:cxn modelId="{6098473D-97C8-4D51-9371-D151565D24CB}" type="presParOf" srcId="{0283D4A3-C335-4DA7-A5FE-D756F3613CD6}" destId="{5872356B-ABDB-4C74-BED9-23FE0EBF1BC9}" srcOrd="2" destOrd="0" presId="urn:microsoft.com/office/officeart/2005/8/layout/hierarchy3"/>
    <dgm:cxn modelId="{8C65C1A4-1F6B-4A5F-99D1-759A142B16C2}" type="presParOf" srcId="{0283D4A3-C335-4DA7-A5FE-D756F3613CD6}" destId="{5FAB181A-6322-4C99-ADC8-901A84B867F3}" srcOrd="3" destOrd="0" presId="urn:microsoft.com/office/officeart/2005/8/layout/hierarchy3"/>
    <dgm:cxn modelId="{E42BABA9-E694-4865-BBB6-3610A1989D5A}" type="presParOf" srcId="{0283D4A3-C335-4DA7-A5FE-D756F3613CD6}" destId="{25C64ECA-35C9-4BD7-B15B-8056342650FE}" srcOrd="4" destOrd="0" presId="urn:microsoft.com/office/officeart/2005/8/layout/hierarchy3"/>
    <dgm:cxn modelId="{66FD1695-0D5D-4CB5-A318-E1906615EE49}" type="presParOf" srcId="{0283D4A3-C335-4DA7-A5FE-D756F3613CD6}" destId="{C8853E65-8E5D-47AD-9E94-A11A0CD6FC68}" srcOrd="5" destOrd="0" presId="urn:microsoft.com/office/officeart/2005/8/layout/hierarchy3"/>
    <dgm:cxn modelId="{93CCB93D-C689-452B-8048-CB9A57310C9B}" type="presParOf" srcId="{0283D4A3-C335-4DA7-A5FE-D756F3613CD6}" destId="{183185E4-0CFC-424D-8974-F3F287A9175B}" srcOrd="6" destOrd="0" presId="urn:microsoft.com/office/officeart/2005/8/layout/hierarchy3"/>
    <dgm:cxn modelId="{97A33A1B-3D0A-4B12-AA42-86C520B2F1DA}" type="presParOf" srcId="{0283D4A3-C335-4DA7-A5FE-D756F3613CD6}" destId="{C7DDADF0-3662-423B-8B3A-EB6678788E90}" srcOrd="7" destOrd="0" presId="urn:microsoft.com/office/officeart/2005/8/layout/hierarchy3"/>
    <dgm:cxn modelId="{6D6665CB-13CA-49AD-9C1B-28CAFABDB47E}" type="presParOf" srcId="{D876C275-707C-4118-B43D-95C11D55F5B2}" destId="{E165D966-2B81-418C-848E-F7E67E848216}" srcOrd="3" destOrd="0" presId="urn:microsoft.com/office/officeart/2005/8/layout/hierarchy3"/>
    <dgm:cxn modelId="{19254B5A-C8C2-4020-9877-9989D9988022}" type="presParOf" srcId="{E165D966-2B81-418C-848E-F7E67E848216}" destId="{6FE87E59-8BEC-4F43-98D5-6B4C5D7D5325}" srcOrd="0" destOrd="0" presId="urn:microsoft.com/office/officeart/2005/8/layout/hierarchy3"/>
    <dgm:cxn modelId="{5933F7BE-85F8-41DE-A792-1B49E56D34A6}" type="presParOf" srcId="{6FE87E59-8BEC-4F43-98D5-6B4C5D7D5325}" destId="{063C7B0B-8C47-440D-B07E-544BBFF56F4C}" srcOrd="0" destOrd="0" presId="urn:microsoft.com/office/officeart/2005/8/layout/hierarchy3"/>
    <dgm:cxn modelId="{F30A90B9-8E9D-40E8-AC4A-4BAA1B103038}" type="presParOf" srcId="{6FE87E59-8BEC-4F43-98D5-6B4C5D7D5325}" destId="{2E552F16-7664-44F4-A722-40EFC4FA2FE6}" srcOrd="1" destOrd="0" presId="urn:microsoft.com/office/officeart/2005/8/layout/hierarchy3"/>
    <dgm:cxn modelId="{B0DCD94D-B9F6-4784-8E2B-CDCA63CCDA6D}" type="presParOf" srcId="{E165D966-2B81-418C-848E-F7E67E848216}" destId="{732EFECB-D3F3-4505-A79C-D8F3A23184AC}" srcOrd="1" destOrd="0" presId="urn:microsoft.com/office/officeart/2005/8/layout/hierarchy3"/>
    <dgm:cxn modelId="{53004E22-F5EB-4D5E-8B83-BC8B33324237}" type="presParOf" srcId="{732EFECB-D3F3-4505-A79C-D8F3A23184AC}" destId="{8C2709B4-E99B-40BD-9CF4-2DC91CF7C48C}" srcOrd="0" destOrd="0" presId="urn:microsoft.com/office/officeart/2005/8/layout/hierarchy3"/>
    <dgm:cxn modelId="{965027F6-D027-49C0-B956-A29935A50271}" type="presParOf" srcId="{732EFECB-D3F3-4505-A79C-D8F3A23184AC}" destId="{387099FA-E021-4397-8E85-B14531C80D1F}" srcOrd="1" destOrd="0" presId="urn:microsoft.com/office/officeart/2005/8/layout/hierarchy3"/>
    <dgm:cxn modelId="{DD953852-7C22-4688-87F7-6B7A119AD1E9}" type="presParOf" srcId="{732EFECB-D3F3-4505-A79C-D8F3A23184AC}" destId="{670D5098-0B2A-4FE6-8559-A54B5E01DCD8}" srcOrd="2" destOrd="0" presId="urn:microsoft.com/office/officeart/2005/8/layout/hierarchy3"/>
    <dgm:cxn modelId="{88F91694-2FCB-4969-A015-1DD1A160205A}" type="presParOf" srcId="{732EFECB-D3F3-4505-A79C-D8F3A23184AC}" destId="{BF935B30-0A71-4501-874E-A8D842A44632}" srcOrd="3" destOrd="0" presId="urn:microsoft.com/office/officeart/2005/8/layout/hierarchy3"/>
    <dgm:cxn modelId="{E942B40F-80EC-461D-87F7-C6CD6EA3898C}" type="presParOf" srcId="{732EFECB-D3F3-4505-A79C-D8F3A23184AC}" destId="{AB5427A1-9B9B-4610-9018-28FA4D3C64B8}" srcOrd="4" destOrd="0" presId="urn:microsoft.com/office/officeart/2005/8/layout/hierarchy3"/>
    <dgm:cxn modelId="{9099806E-4027-4BF8-BF13-814099BC0A32}" type="presParOf" srcId="{732EFECB-D3F3-4505-A79C-D8F3A23184AC}" destId="{1B325EAA-574B-4BDE-9A79-3CDCCCF30BD2}" srcOrd="5" destOrd="0" presId="urn:microsoft.com/office/officeart/2005/8/layout/hierarchy3"/>
    <dgm:cxn modelId="{C0B9FAB3-FD24-4172-B467-05EA706673EC}" type="presParOf" srcId="{732EFECB-D3F3-4505-A79C-D8F3A23184AC}" destId="{C76C630F-72B9-4333-B593-C5A193ED41B6}" srcOrd="6" destOrd="0" presId="urn:microsoft.com/office/officeart/2005/8/layout/hierarchy3"/>
    <dgm:cxn modelId="{17068E95-2D95-4EC4-9796-FA2F6F3C6D06}" type="presParOf" srcId="{732EFECB-D3F3-4505-A79C-D8F3A23184AC}" destId="{F33ACFCE-B259-4343-AED6-660677E08419}" srcOrd="7" destOrd="0" presId="urn:microsoft.com/office/officeart/2005/8/layout/hierarchy3"/>
    <dgm:cxn modelId="{7C837F6B-DBBB-43DD-A819-46A25999CB4E}" type="presParOf" srcId="{D876C275-707C-4118-B43D-95C11D55F5B2}" destId="{6461F918-31DF-4617-BC29-21FF0AEFC87F}" srcOrd="4" destOrd="0" presId="urn:microsoft.com/office/officeart/2005/8/layout/hierarchy3"/>
    <dgm:cxn modelId="{D4ED8A6F-5958-43CD-BADD-C89E435B5A65}" type="presParOf" srcId="{6461F918-31DF-4617-BC29-21FF0AEFC87F}" destId="{3330DC4C-7ACD-42E2-99F6-B96EF1F0F583}" srcOrd="0" destOrd="0" presId="urn:microsoft.com/office/officeart/2005/8/layout/hierarchy3"/>
    <dgm:cxn modelId="{E7EE6A98-DC2E-4C06-8366-F64871EB0110}" type="presParOf" srcId="{3330DC4C-7ACD-42E2-99F6-B96EF1F0F583}" destId="{8F831AEF-6C02-4B78-AD10-E75DB50D28E6}" srcOrd="0" destOrd="0" presId="urn:microsoft.com/office/officeart/2005/8/layout/hierarchy3"/>
    <dgm:cxn modelId="{289BDC7D-A43C-4E70-9DAD-F1ECE4E6C282}" type="presParOf" srcId="{3330DC4C-7ACD-42E2-99F6-B96EF1F0F583}" destId="{51C415C1-5611-4E50-9467-6D679038F826}" srcOrd="1" destOrd="0" presId="urn:microsoft.com/office/officeart/2005/8/layout/hierarchy3"/>
    <dgm:cxn modelId="{43154B67-8073-4BC2-88F9-EC1ECC088EBB}" type="presParOf" srcId="{6461F918-31DF-4617-BC29-21FF0AEFC87F}" destId="{C92E1D12-5734-42D9-BAF3-9795FAB92DAB}" srcOrd="1" destOrd="0" presId="urn:microsoft.com/office/officeart/2005/8/layout/hierarchy3"/>
    <dgm:cxn modelId="{B385CF17-49A7-4FFC-AC2E-05A3429B3CF4}" type="presParOf" srcId="{C92E1D12-5734-42D9-BAF3-9795FAB92DAB}" destId="{7744E75A-B591-4D20-8355-430665927687}" srcOrd="0" destOrd="0" presId="urn:microsoft.com/office/officeart/2005/8/layout/hierarchy3"/>
    <dgm:cxn modelId="{CA901AFF-1C5B-4E47-9EC6-B84E21624C90}" type="presParOf" srcId="{C92E1D12-5734-42D9-BAF3-9795FAB92DAB}" destId="{80666F65-FF88-4169-91E7-0D60153C7356}" srcOrd="1" destOrd="0" presId="urn:microsoft.com/office/officeart/2005/8/layout/hierarchy3"/>
    <dgm:cxn modelId="{0BDF77CD-E8B0-49EB-B04E-32A9188D685F}" type="presParOf" srcId="{C92E1D12-5734-42D9-BAF3-9795FAB92DAB}" destId="{3B090C24-7B9C-47B0-BA4E-F34B9CE37BB5}" srcOrd="2" destOrd="0" presId="urn:microsoft.com/office/officeart/2005/8/layout/hierarchy3"/>
    <dgm:cxn modelId="{7DEEC1A3-322C-4A7A-B816-52132747BE5D}" type="presParOf" srcId="{C92E1D12-5734-42D9-BAF3-9795FAB92DAB}" destId="{CC39655B-8E62-42C7-8618-176763C24EE5}" srcOrd="3" destOrd="0" presId="urn:microsoft.com/office/officeart/2005/8/layout/hierarchy3"/>
    <dgm:cxn modelId="{3D8193D9-8E83-45B8-86DC-3F9DC6737DCB}" type="presParOf" srcId="{C92E1D12-5734-42D9-BAF3-9795FAB92DAB}" destId="{D868A01D-5CE3-4764-AF4A-43BF4F10BD88}" srcOrd="4" destOrd="0" presId="urn:microsoft.com/office/officeart/2005/8/layout/hierarchy3"/>
    <dgm:cxn modelId="{2679B20D-C1DE-40AC-97C3-25B683E697DA}" type="presParOf" srcId="{C92E1D12-5734-42D9-BAF3-9795FAB92DAB}" destId="{595C7033-8391-4CB4-8C5B-A39206CDB6C5}" srcOrd="5" destOrd="0" presId="urn:microsoft.com/office/officeart/2005/8/layout/hierarchy3"/>
    <dgm:cxn modelId="{F8660BCD-84B3-4687-B8D4-B5BEDDB7BFC2}" type="presParOf" srcId="{C92E1D12-5734-42D9-BAF3-9795FAB92DAB}" destId="{9D86CAD0-1FF9-4CEA-9ED4-CF56E908C284}" srcOrd="6" destOrd="0" presId="urn:microsoft.com/office/officeart/2005/8/layout/hierarchy3"/>
    <dgm:cxn modelId="{86FAFD54-B6FD-4C70-9625-B22FAADF4B87}" type="presParOf" srcId="{C92E1D12-5734-42D9-BAF3-9795FAB92DAB}" destId="{0DD1F324-7FE2-45C0-986D-41B229BC1E02}" srcOrd="7" destOrd="0" presId="urn:microsoft.com/office/officeart/2005/8/layout/hierarchy3"/>
    <dgm:cxn modelId="{E42F016E-C1CE-4CE9-A84F-116ABE3161D0}" type="presParOf" srcId="{D876C275-707C-4118-B43D-95C11D55F5B2}" destId="{23A07BDE-2C93-43C2-A777-1D4088386B69}" srcOrd="5" destOrd="0" presId="urn:microsoft.com/office/officeart/2005/8/layout/hierarchy3"/>
    <dgm:cxn modelId="{5A859146-D378-4B55-9949-830D0882270B}" type="presParOf" srcId="{23A07BDE-2C93-43C2-A777-1D4088386B69}" destId="{B44A65B5-208E-4C29-8EF5-9D25A19D787A}" srcOrd="0" destOrd="0" presId="urn:microsoft.com/office/officeart/2005/8/layout/hierarchy3"/>
    <dgm:cxn modelId="{C2E61B39-F885-4BB2-9227-B2472338F7D1}" type="presParOf" srcId="{B44A65B5-208E-4C29-8EF5-9D25A19D787A}" destId="{377DB4E8-5F47-4DB1-B0D1-DC3E70CA8E07}" srcOrd="0" destOrd="0" presId="urn:microsoft.com/office/officeart/2005/8/layout/hierarchy3"/>
    <dgm:cxn modelId="{F9ABFD34-3946-49D4-81C4-842A6FA7342E}" type="presParOf" srcId="{B44A65B5-208E-4C29-8EF5-9D25A19D787A}" destId="{366A6E26-79FC-4287-9D55-318698667F70}" srcOrd="1" destOrd="0" presId="urn:microsoft.com/office/officeart/2005/8/layout/hierarchy3"/>
    <dgm:cxn modelId="{1D45D139-5D94-4B0A-93F3-7B0121D0BC4A}" type="presParOf" srcId="{23A07BDE-2C93-43C2-A777-1D4088386B69}" destId="{6417CCEF-B15E-4FCB-AA4D-8AC1EAFC92CC}" srcOrd="1" destOrd="0" presId="urn:microsoft.com/office/officeart/2005/8/layout/hierarchy3"/>
    <dgm:cxn modelId="{F251DC6B-5123-4A23-80CA-5127999A703C}" type="presParOf" srcId="{6417CCEF-B15E-4FCB-AA4D-8AC1EAFC92CC}" destId="{E1D1F20C-477F-43CA-BDF0-F31F1CAD438B}" srcOrd="0" destOrd="0" presId="urn:microsoft.com/office/officeart/2005/8/layout/hierarchy3"/>
    <dgm:cxn modelId="{82D1F8E4-6A04-49FF-8275-284E9E0DE3DB}" type="presParOf" srcId="{6417CCEF-B15E-4FCB-AA4D-8AC1EAFC92CC}" destId="{309FFE3F-44DB-4D47-B008-88C24551D5C1}" srcOrd="1" destOrd="0" presId="urn:microsoft.com/office/officeart/2005/8/layout/hierarchy3"/>
    <dgm:cxn modelId="{020DB230-E5E8-4CBA-993F-6CFEBA1DECD2}" type="presParOf" srcId="{6417CCEF-B15E-4FCB-AA4D-8AC1EAFC92CC}" destId="{137CF29A-22CA-4CE9-96C9-0D3FFFEE9D41}" srcOrd="2" destOrd="0" presId="urn:microsoft.com/office/officeart/2005/8/layout/hierarchy3"/>
    <dgm:cxn modelId="{22A28AE0-4367-4FB6-A252-CE8ACBFB4233}" type="presParOf" srcId="{6417CCEF-B15E-4FCB-AA4D-8AC1EAFC92CC}" destId="{5C7C5BC6-6A6D-42A6-8027-1DCF96D26502}" srcOrd="3" destOrd="0" presId="urn:microsoft.com/office/officeart/2005/8/layout/hierarchy3"/>
    <dgm:cxn modelId="{62BF830C-B4EF-44FD-AC1D-C592373C73AC}" type="presParOf" srcId="{6417CCEF-B15E-4FCB-AA4D-8AC1EAFC92CC}" destId="{12331084-2047-4F58-A625-ECC5C17F2BE8}" srcOrd="4" destOrd="0" presId="urn:microsoft.com/office/officeart/2005/8/layout/hierarchy3"/>
    <dgm:cxn modelId="{6B8D9750-3BBC-4BD5-A716-CB864C69B7F7}" type="presParOf" srcId="{6417CCEF-B15E-4FCB-AA4D-8AC1EAFC92CC}" destId="{0AAB1DDB-B2F3-4BA1-A3C2-DC68CA509DA9}" srcOrd="5" destOrd="0" presId="urn:microsoft.com/office/officeart/2005/8/layout/hierarchy3"/>
    <dgm:cxn modelId="{176567A3-ADEF-4CD5-BDAA-0484CC998070}" type="presParOf" srcId="{6417CCEF-B15E-4FCB-AA4D-8AC1EAFC92CC}" destId="{77E651EE-2C2D-4363-B4AE-8F471E7E9D49}" srcOrd="6" destOrd="0" presId="urn:microsoft.com/office/officeart/2005/8/layout/hierarchy3"/>
    <dgm:cxn modelId="{0F03BE7B-B7E2-4B72-963E-E36B59A899EE}" type="presParOf" srcId="{6417CCEF-B15E-4FCB-AA4D-8AC1EAFC92CC}" destId="{F8F88D4F-6278-4518-AEF3-E28E811158FC}" srcOrd="7" destOrd="0" presId="urn:microsoft.com/office/officeart/2005/8/layout/hierarchy3"/>
    <dgm:cxn modelId="{B20CBF41-9A61-4FC2-8406-8F248BDEAB60}" type="presParOf" srcId="{D876C275-707C-4118-B43D-95C11D55F5B2}" destId="{10A1A0FE-C0FD-4F00-BD6C-0674BA69E0BD}" srcOrd="6" destOrd="0" presId="urn:microsoft.com/office/officeart/2005/8/layout/hierarchy3"/>
    <dgm:cxn modelId="{370E3593-3ECD-417D-89C7-587675B6A4C3}" type="presParOf" srcId="{10A1A0FE-C0FD-4F00-BD6C-0674BA69E0BD}" destId="{98138D49-4ABD-4EA6-B7F8-DBD723B516E6}" srcOrd="0" destOrd="0" presId="urn:microsoft.com/office/officeart/2005/8/layout/hierarchy3"/>
    <dgm:cxn modelId="{BE141730-11E3-471B-9538-D9EB7FDCFBF4}" type="presParOf" srcId="{98138D49-4ABD-4EA6-B7F8-DBD723B516E6}" destId="{FA085ACB-830C-4616-9A42-480B4FB19CC1}" srcOrd="0" destOrd="0" presId="urn:microsoft.com/office/officeart/2005/8/layout/hierarchy3"/>
    <dgm:cxn modelId="{C384E95D-2634-4F0F-952F-07C1F3681CFD}" type="presParOf" srcId="{98138D49-4ABD-4EA6-B7F8-DBD723B516E6}" destId="{6E87153C-3B70-4945-A5EE-BFFC7A20FE03}" srcOrd="1" destOrd="0" presId="urn:microsoft.com/office/officeart/2005/8/layout/hierarchy3"/>
    <dgm:cxn modelId="{921BDA62-685F-4327-B44C-B66BCA15FDF0}" type="presParOf" srcId="{10A1A0FE-C0FD-4F00-BD6C-0674BA69E0BD}" destId="{B78115A8-4A58-4ABC-98F1-B2833752688C}" srcOrd="1" destOrd="0" presId="urn:microsoft.com/office/officeart/2005/8/layout/hierarchy3"/>
    <dgm:cxn modelId="{F52AFDBF-869B-4F69-933C-957ECC7D4DD0}" type="presParOf" srcId="{B78115A8-4A58-4ABC-98F1-B2833752688C}" destId="{155F66DF-153F-45B3-98E2-F91FC374A923}" srcOrd="0" destOrd="0" presId="urn:microsoft.com/office/officeart/2005/8/layout/hierarchy3"/>
    <dgm:cxn modelId="{DFEEB312-5322-441B-8CD7-1CF27EBFE60D}" type="presParOf" srcId="{B78115A8-4A58-4ABC-98F1-B2833752688C}" destId="{EA31F38F-3963-4BF4-AC44-0EDB40FA5A21}" srcOrd="1" destOrd="0" presId="urn:microsoft.com/office/officeart/2005/8/layout/hierarchy3"/>
    <dgm:cxn modelId="{3F4B7BF1-7C7C-4B0D-9E46-8407807C725C}" type="presParOf" srcId="{B78115A8-4A58-4ABC-98F1-B2833752688C}" destId="{FE2A2103-2928-41EA-82AD-5BAAE46DDA84}" srcOrd="2" destOrd="0" presId="urn:microsoft.com/office/officeart/2005/8/layout/hierarchy3"/>
    <dgm:cxn modelId="{656340A5-4DEE-43C8-90E0-2335E14C4773}" type="presParOf" srcId="{B78115A8-4A58-4ABC-98F1-B2833752688C}" destId="{C417603A-F765-42C7-9F50-745474B257CB}" srcOrd="3" destOrd="0" presId="urn:microsoft.com/office/officeart/2005/8/layout/hierarchy3"/>
    <dgm:cxn modelId="{E8EA8CA2-9E76-4D44-9418-2B5767AF2859}" type="presParOf" srcId="{B78115A8-4A58-4ABC-98F1-B2833752688C}" destId="{310A039F-DB51-4495-8CE8-41006FF2AF82}" srcOrd="4" destOrd="0" presId="urn:microsoft.com/office/officeart/2005/8/layout/hierarchy3"/>
    <dgm:cxn modelId="{2AFE86B7-9468-4221-9DA7-919F58AC75B8}" type="presParOf" srcId="{B78115A8-4A58-4ABC-98F1-B2833752688C}" destId="{06075FEE-F605-4CD1-8622-7A7591F91140}" srcOrd="5" destOrd="0" presId="urn:microsoft.com/office/officeart/2005/8/layout/hierarchy3"/>
    <dgm:cxn modelId="{9C644D08-7E2C-4A35-B1D6-82D59AF33F0B}" type="presParOf" srcId="{B78115A8-4A58-4ABC-98F1-B2833752688C}" destId="{43C40709-375B-42D7-B443-69349E1DC5C5}" srcOrd="6" destOrd="0" presId="urn:microsoft.com/office/officeart/2005/8/layout/hierarchy3"/>
    <dgm:cxn modelId="{6766E401-FA89-4872-8F96-760491F350BE}" type="presParOf" srcId="{B78115A8-4A58-4ABC-98F1-B2833752688C}" destId="{3BDF66A2-B3D5-46B9-9F59-B5287DB0AE80}" srcOrd="7" destOrd="0" presId="urn:microsoft.com/office/officeart/2005/8/layout/hierarchy3"/>
    <dgm:cxn modelId="{16E68CDA-05BF-4F4B-A1EE-C4FD717A50FC}" type="presParOf" srcId="{D876C275-707C-4118-B43D-95C11D55F5B2}" destId="{79CEFEA3-7BAE-42F7-8205-11674B5E3CC0}" srcOrd="7" destOrd="0" presId="urn:microsoft.com/office/officeart/2005/8/layout/hierarchy3"/>
    <dgm:cxn modelId="{79D330E0-8E1A-4F8F-B64E-019E356DD942}" type="presParOf" srcId="{79CEFEA3-7BAE-42F7-8205-11674B5E3CC0}" destId="{C65823BE-09CC-4DD8-B7CB-C81AD292BE8F}" srcOrd="0" destOrd="0" presId="urn:microsoft.com/office/officeart/2005/8/layout/hierarchy3"/>
    <dgm:cxn modelId="{1D0FD574-EC91-43D4-B259-63910E5FCC3B}" type="presParOf" srcId="{C65823BE-09CC-4DD8-B7CB-C81AD292BE8F}" destId="{E6C0370D-FEB0-4CAF-9CA4-A19A4114D694}" srcOrd="0" destOrd="0" presId="urn:microsoft.com/office/officeart/2005/8/layout/hierarchy3"/>
    <dgm:cxn modelId="{A162DAEC-B1A7-4833-9259-975C42A735EB}" type="presParOf" srcId="{C65823BE-09CC-4DD8-B7CB-C81AD292BE8F}" destId="{00879B7A-67BE-47CE-964E-F761DC2BD1E4}" srcOrd="1" destOrd="0" presId="urn:microsoft.com/office/officeart/2005/8/layout/hierarchy3"/>
    <dgm:cxn modelId="{3B2974D3-7157-4658-80B1-1742B4027146}" type="presParOf" srcId="{79CEFEA3-7BAE-42F7-8205-11674B5E3CC0}" destId="{7EEFB078-4583-4AF3-8007-23218B851E57}" srcOrd="1" destOrd="0" presId="urn:microsoft.com/office/officeart/2005/8/layout/hierarchy3"/>
    <dgm:cxn modelId="{3862EF0B-3219-49C5-A8CB-639FC584FD59}" type="presParOf" srcId="{7EEFB078-4583-4AF3-8007-23218B851E57}" destId="{27F590C8-7E51-4BF5-B74A-EF57440D5706}" srcOrd="0" destOrd="0" presId="urn:microsoft.com/office/officeart/2005/8/layout/hierarchy3"/>
    <dgm:cxn modelId="{47D06FFC-93F4-4C3A-BB87-13178DE50B9F}" type="presParOf" srcId="{7EEFB078-4583-4AF3-8007-23218B851E57}" destId="{309DC54C-FCBF-489E-84A5-1908DAAA135F}" srcOrd="1" destOrd="0" presId="urn:microsoft.com/office/officeart/2005/8/layout/hierarchy3"/>
    <dgm:cxn modelId="{9253DBE9-29A2-4DB4-BE54-486C4A9A55A0}" type="presParOf" srcId="{7EEFB078-4583-4AF3-8007-23218B851E57}" destId="{2DAE76FA-2FAA-4C28-A758-B0AB63216BEE}" srcOrd="2" destOrd="0" presId="urn:microsoft.com/office/officeart/2005/8/layout/hierarchy3"/>
    <dgm:cxn modelId="{9EA846BA-9665-4142-961D-5ED82F3D765A}" type="presParOf" srcId="{7EEFB078-4583-4AF3-8007-23218B851E57}" destId="{8B7E85D4-8E82-4319-9236-FD3E62AE3052}" srcOrd="3" destOrd="0" presId="urn:microsoft.com/office/officeart/2005/8/layout/hierarchy3"/>
    <dgm:cxn modelId="{4674D2C2-01A2-487F-9AB6-05EE8C8DBA0E}" type="presParOf" srcId="{7EEFB078-4583-4AF3-8007-23218B851E57}" destId="{10B1B098-B02E-4AB9-BF0E-029C690A8328}" srcOrd="4" destOrd="0" presId="urn:microsoft.com/office/officeart/2005/8/layout/hierarchy3"/>
    <dgm:cxn modelId="{06A834E5-BA27-4639-8C63-E62626555E65}" type="presParOf" srcId="{7EEFB078-4583-4AF3-8007-23218B851E57}" destId="{E889B234-19CE-41F3-9146-078E7F0500A7}" srcOrd="5" destOrd="0" presId="urn:microsoft.com/office/officeart/2005/8/layout/hierarchy3"/>
    <dgm:cxn modelId="{9B74E23B-ED61-49A6-AFC8-B6D3EDE44366}" type="presParOf" srcId="{7EEFB078-4583-4AF3-8007-23218B851E57}" destId="{3E94AFDE-23AE-46CD-92F8-1DE8B75638E1}" srcOrd="6" destOrd="0" presId="urn:microsoft.com/office/officeart/2005/8/layout/hierarchy3"/>
    <dgm:cxn modelId="{EF9BFC24-6489-4EA2-AA7B-073741D47D52}" type="presParOf" srcId="{7EEFB078-4583-4AF3-8007-23218B851E57}" destId="{70D6807B-BA07-454C-8854-1BD140BEBD24}" srcOrd="7"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CA5DB-16BD-43F4-A769-C1FEBA0B15BD}" type="doc">
      <dgm:prSet loTypeId="urn:microsoft.com/office/officeart/2005/8/layout/hChevron3" loCatId="process" qsTypeId="urn:microsoft.com/office/officeart/2005/8/quickstyle/3d3" qsCatId="3D" csTypeId="urn:microsoft.com/office/officeart/2005/8/colors/colorful3" csCatId="colorful" phldr="1"/>
      <dgm:spPr/>
    </dgm:pt>
    <dgm:pt modelId="{A9BA302E-F42B-4A77-973C-D417185DA554}">
      <dgm:prSet phldrT="[Texte]" custT="1"/>
      <dgm:spPr>
        <a:xfrm>
          <a:off x="7432" y="133214"/>
          <a:ext cx="2108299" cy="843319"/>
        </a:xfrm>
        <a:solidFill>
          <a:srgbClr val="19A09B"/>
        </a:solidFill>
      </dgm:spPr>
      <dgm:t>
        <a:bodyPr/>
        <a:lstStyle/>
        <a:p>
          <a:r>
            <a:rPr lang="en-GB" sz="1400" b="1" err="1">
              <a:solidFill>
                <a:schemeClr val="tx1"/>
              </a:solidFill>
              <a:latin typeface="Arial" panose="020B0604020202020204" pitchFamily="34" charset="0"/>
              <a:ea typeface="+mn-ea"/>
              <a:cs typeface="Arial" panose="020B0604020202020204" pitchFamily="34" charset="0"/>
            </a:rPr>
            <a:t>Année</a:t>
          </a:r>
          <a:r>
            <a:rPr lang="en-GB" sz="1400" b="1">
              <a:solidFill>
                <a:schemeClr val="tx1"/>
              </a:solidFill>
              <a:latin typeface="Arial" panose="020B0604020202020204" pitchFamily="34" charset="0"/>
              <a:ea typeface="+mn-ea"/>
              <a:cs typeface="Arial" panose="020B0604020202020204" pitchFamily="34" charset="0"/>
            </a:rPr>
            <a:t> 1 : </a:t>
          </a:r>
          <a:r>
            <a:rPr lang="en-GB" sz="1400" b="1" dirty="0">
              <a:solidFill>
                <a:schemeClr val="tx1"/>
              </a:solidFill>
              <a:latin typeface="Arial" panose="020B0604020202020204" pitchFamily="34" charset="0"/>
              <a:ea typeface="+mn-ea"/>
              <a:cs typeface="Arial" panose="020B0604020202020204" pitchFamily="34" charset="0"/>
            </a:rPr>
            <a:t>Mobilisation des </a:t>
          </a:r>
          <a:r>
            <a:rPr lang="en-GB" sz="1400" b="1" dirty="0" err="1">
              <a:solidFill>
                <a:schemeClr val="tx1"/>
              </a:solidFill>
              <a:latin typeface="Arial" panose="020B0604020202020204" pitchFamily="34" charset="0"/>
              <a:ea typeface="+mn-ea"/>
              <a:cs typeface="Arial" panose="020B0604020202020204" pitchFamily="34" charset="0"/>
            </a:rPr>
            <a:t>connaissances</a:t>
          </a:r>
          <a:r>
            <a:rPr lang="en-GB" sz="1400" b="1" dirty="0">
              <a:solidFill>
                <a:schemeClr val="tx1"/>
              </a:solidFill>
              <a:latin typeface="Arial" panose="020B0604020202020204" pitchFamily="34" charset="0"/>
              <a:ea typeface="+mn-ea"/>
              <a:cs typeface="Arial" panose="020B0604020202020204" pitchFamily="34" charset="0"/>
            </a:rPr>
            <a:t> et des </a:t>
          </a:r>
          <a:r>
            <a:rPr lang="en-GB" sz="1400" b="1" dirty="0" err="1">
              <a:solidFill>
                <a:schemeClr val="tx1"/>
              </a:solidFill>
              <a:latin typeface="Arial" panose="020B0604020202020204" pitchFamily="34" charset="0"/>
              <a:ea typeface="+mn-ea"/>
              <a:cs typeface="Arial" panose="020B0604020202020204" pitchFamily="34" charset="0"/>
            </a:rPr>
            <a:t>expertises</a:t>
          </a:r>
          <a:endParaRPr lang="en-GB" sz="1400" b="1" dirty="0">
            <a:solidFill>
              <a:schemeClr val="tx1"/>
            </a:solidFill>
            <a:latin typeface="Arial" panose="020B0604020202020204" pitchFamily="34" charset="0"/>
            <a:ea typeface="+mn-ea"/>
            <a:cs typeface="Arial" panose="020B0604020202020204" pitchFamily="34" charset="0"/>
          </a:endParaRPr>
        </a:p>
      </dgm:t>
    </dgm:pt>
    <dgm:pt modelId="{FD75FF5C-ED35-4A6F-A34A-833ABAAFE8C5}" type="parTrans" cxnId="{2E875215-752D-4388-B873-F0F584AC486C}">
      <dgm:prSet/>
      <dgm:spPr/>
      <dgm:t>
        <a:bodyPr/>
        <a:lstStyle/>
        <a:p>
          <a:endParaRPr lang="fr-FR"/>
        </a:p>
      </dgm:t>
    </dgm:pt>
    <dgm:pt modelId="{8D3A3AE8-4655-4DD9-810D-27D820429E43}" type="sibTrans" cxnId="{2E875215-752D-4388-B873-F0F584AC486C}">
      <dgm:prSet/>
      <dgm:spPr/>
      <dgm:t>
        <a:bodyPr/>
        <a:lstStyle/>
        <a:p>
          <a:endParaRPr lang="fr-FR"/>
        </a:p>
      </dgm:t>
    </dgm:pt>
    <dgm:pt modelId="{D93D535E-0AC7-4194-8630-B5BCA7931260}">
      <dgm:prSet phldrT="[Texte]" custT="1"/>
      <dgm:spPr>
        <a:xfrm>
          <a:off x="1689050" y="123170"/>
          <a:ext cx="2108299" cy="843319"/>
        </a:xfrm>
        <a:solidFill>
          <a:srgbClr val="F09100"/>
        </a:solidFill>
      </dgm:spPr>
      <dgm:t>
        <a:bodyPr/>
        <a:lstStyle/>
        <a:p>
          <a:r>
            <a:rPr lang="en-GB" sz="1400" b="1" err="1">
              <a:solidFill>
                <a:schemeClr val="tx1"/>
              </a:solidFill>
              <a:latin typeface="Arial" panose="020B0604020202020204" pitchFamily="34" charset="0"/>
              <a:ea typeface="+mn-ea"/>
              <a:cs typeface="Arial" panose="020B0604020202020204" pitchFamily="34" charset="0"/>
            </a:rPr>
            <a:t>Année</a:t>
          </a:r>
          <a:r>
            <a:rPr lang="en-GB" sz="1400" b="1">
              <a:solidFill>
                <a:schemeClr val="tx1"/>
              </a:solidFill>
              <a:latin typeface="Arial" panose="020B0604020202020204" pitchFamily="34" charset="0"/>
              <a:ea typeface="+mn-ea"/>
              <a:cs typeface="Arial" panose="020B0604020202020204" pitchFamily="34" charset="0"/>
            </a:rPr>
            <a:t> 2 : </a:t>
          </a:r>
          <a:r>
            <a:rPr lang="en-GB" sz="1400" b="1" dirty="0">
              <a:solidFill>
                <a:schemeClr val="tx1"/>
              </a:solidFill>
              <a:latin typeface="Arial" panose="020B0604020202020204" pitchFamily="34" charset="0"/>
              <a:ea typeface="+mn-ea"/>
              <a:cs typeface="Arial" panose="020B0604020202020204" pitchFamily="34" charset="0"/>
            </a:rPr>
            <a:t>Acquisition des </a:t>
          </a:r>
          <a:r>
            <a:rPr lang="en-GB" sz="1400" b="1" dirty="0" err="1">
              <a:solidFill>
                <a:schemeClr val="tx1"/>
              </a:solidFill>
              <a:latin typeface="Arial" panose="020B0604020202020204" pitchFamily="34" charset="0"/>
              <a:ea typeface="+mn-ea"/>
              <a:cs typeface="Arial" panose="020B0604020202020204" pitchFamily="34" charset="0"/>
            </a:rPr>
            <a:t>connaissances</a:t>
          </a:r>
          <a:endParaRPr lang="en-GB" sz="1400" b="1" dirty="0">
            <a:solidFill>
              <a:schemeClr val="tx1"/>
            </a:solidFill>
            <a:latin typeface="Arial" panose="020B0604020202020204" pitchFamily="34" charset="0"/>
            <a:ea typeface="+mn-ea"/>
            <a:cs typeface="Arial" panose="020B0604020202020204" pitchFamily="34" charset="0"/>
          </a:endParaRPr>
        </a:p>
      </dgm:t>
    </dgm:pt>
    <dgm:pt modelId="{67E53BA0-9D5A-4D29-B8E8-D86F246A82CE}" type="parTrans" cxnId="{B25753CE-FBFF-4C77-87FC-E3B205BA1ECC}">
      <dgm:prSet/>
      <dgm:spPr/>
      <dgm:t>
        <a:bodyPr/>
        <a:lstStyle/>
        <a:p>
          <a:endParaRPr lang="fr-FR"/>
        </a:p>
      </dgm:t>
    </dgm:pt>
    <dgm:pt modelId="{716C640A-E411-4AD6-808B-2D9C1981E0C8}" type="sibTrans" cxnId="{B25753CE-FBFF-4C77-87FC-E3B205BA1ECC}">
      <dgm:prSet/>
      <dgm:spPr/>
      <dgm:t>
        <a:bodyPr/>
        <a:lstStyle/>
        <a:p>
          <a:endParaRPr lang="fr-FR"/>
        </a:p>
      </dgm:t>
    </dgm:pt>
    <dgm:pt modelId="{94413A32-CBC2-4C1B-99B0-E8D313DA832C}">
      <dgm:prSet phldrT="[Texte]" custT="1"/>
      <dgm:spPr>
        <a:xfrm>
          <a:off x="3375689" y="123170"/>
          <a:ext cx="2108299" cy="843319"/>
        </a:xfrm>
      </dgm:spPr>
      <dgm:t>
        <a:bodyPr/>
        <a:lstStyle/>
        <a:p>
          <a:r>
            <a:rPr lang="fr-CA" sz="1400" b="1">
              <a:solidFill>
                <a:schemeClr val="tx1"/>
              </a:solidFill>
              <a:latin typeface="Arial" panose="020B0604020202020204" pitchFamily="34" charset="0"/>
              <a:ea typeface="+mn-ea"/>
              <a:cs typeface="Arial" panose="020B0604020202020204" pitchFamily="34" charset="0"/>
            </a:rPr>
            <a:t>Année 3 : </a:t>
          </a:r>
          <a:r>
            <a:rPr lang="fr-CA" sz="1400" b="1" dirty="0">
              <a:solidFill>
                <a:schemeClr val="tx1"/>
              </a:solidFill>
              <a:latin typeface="Arial" panose="020B0604020202020204" pitchFamily="34" charset="0"/>
              <a:ea typeface="+mn-ea"/>
              <a:cs typeface="Arial" panose="020B0604020202020204" pitchFamily="34" charset="0"/>
            </a:rPr>
            <a:t>Consolidation du projet avec la mise en place de </a:t>
          </a:r>
          <a:r>
            <a:rPr lang="fr-FR" sz="1400" b="1" dirty="0">
              <a:solidFill>
                <a:schemeClr val="tx1"/>
              </a:solidFill>
              <a:latin typeface="Arial" panose="020B0604020202020204" pitchFamily="34" charset="0"/>
              <a:ea typeface="+mn-ea"/>
              <a:cs typeface="Arial" panose="020B0604020202020204" pitchFamily="34" charset="0"/>
            </a:rPr>
            <a:t>stratégies </a:t>
          </a:r>
        </a:p>
      </dgm:t>
    </dgm:pt>
    <dgm:pt modelId="{1A57C9D4-E402-4530-8BE0-66FE64AEA324}" type="parTrans" cxnId="{EA5040EF-4992-43B1-B6BE-92912F8ACDB6}">
      <dgm:prSet/>
      <dgm:spPr/>
      <dgm:t>
        <a:bodyPr/>
        <a:lstStyle/>
        <a:p>
          <a:endParaRPr lang="fr-FR"/>
        </a:p>
      </dgm:t>
    </dgm:pt>
    <dgm:pt modelId="{6EC7B44A-67E3-48FD-803F-69787023BCCB}" type="sibTrans" cxnId="{EA5040EF-4992-43B1-B6BE-92912F8ACDB6}">
      <dgm:prSet/>
      <dgm:spPr/>
      <dgm:t>
        <a:bodyPr/>
        <a:lstStyle/>
        <a:p>
          <a:endParaRPr lang="fr-FR"/>
        </a:p>
      </dgm:t>
    </dgm:pt>
    <dgm:pt modelId="{DFF292F7-7478-4204-B19A-34C3C26D67E6}" type="pres">
      <dgm:prSet presAssocID="{490CA5DB-16BD-43F4-A769-C1FEBA0B15BD}" presName="Name0" presStyleCnt="0">
        <dgm:presLayoutVars>
          <dgm:dir/>
          <dgm:resizeHandles val="exact"/>
        </dgm:presLayoutVars>
      </dgm:prSet>
      <dgm:spPr/>
    </dgm:pt>
    <dgm:pt modelId="{C0B9A81F-E622-44D4-9155-5934CEEF1690}" type="pres">
      <dgm:prSet presAssocID="{A9BA302E-F42B-4A77-973C-D417185DA554}" presName="parTxOnly" presStyleLbl="node1" presStyleIdx="0" presStyleCnt="3" custLinFactNeighborX="1191" custLinFactNeighborY="1191">
        <dgm:presLayoutVars>
          <dgm:bulletEnabled val="1"/>
        </dgm:presLayoutVars>
      </dgm:prSet>
      <dgm:spPr>
        <a:prstGeom prst="homePlate">
          <a:avLst/>
        </a:prstGeom>
      </dgm:spPr>
    </dgm:pt>
    <dgm:pt modelId="{A3828619-892F-49F5-B379-E051788D567C}" type="pres">
      <dgm:prSet presAssocID="{8D3A3AE8-4655-4DD9-810D-27D820429E43}" presName="parSpace" presStyleCnt="0"/>
      <dgm:spPr/>
    </dgm:pt>
    <dgm:pt modelId="{740724B4-3121-412D-83C7-DA660B1E563A}" type="pres">
      <dgm:prSet presAssocID="{D93D535E-0AC7-4194-8630-B5BCA7931260}" presName="parTxOnly" presStyleLbl="node1" presStyleIdx="1" presStyleCnt="3">
        <dgm:presLayoutVars>
          <dgm:bulletEnabled val="1"/>
        </dgm:presLayoutVars>
      </dgm:prSet>
      <dgm:spPr>
        <a:prstGeom prst="chevron">
          <a:avLst/>
        </a:prstGeom>
      </dgm:spPr>
    </dgm:pt>
    <dgm:pt modelId="{3F3C5661-6F50-4EE4-9399-BE64E4317E2E}" type="pres">
      <dgm:prSet presAssocID="{716C640A-E411-4AD6-808B-2D9C1981E0C8}" presName="parSpace" presStyleCnt="0"/>
      <dgm:spPr/>
    </dgm:pt>
    <dgm:pt modelId="{316D7847-4289-49E9-A2C9-F88919A200F4}" type="pres">
      <dgm:prSet presAssocID="{94413A32-CBC2-4C1B-99B0-E8D313DA832C}" presName="parTxOnly" presStyleLbl="node1" presStyleIdx="2" presStyleCnt="3">
        <dgm:presLayoutVars>
          <dgm:bulletEnabled val="1"/>
        </dgm:presLayoutVars>
      </dgm:prSet>
      <dgm:spPr>
        <a:prstGeom prst="chevron">
          <a:avLst/>
        </a:prstGeom>
      </dgm:spPr>
    </dgm:pt>
  </dgm:ptLst>
  <dgm:cxnLst>
    <dgm:cxn modelId="{E3558405-76FB-480D-8C7D-03B6E2471938}" type="presOf" srcId="{D93D535E-0AC7-4194-8630-B5BCA7931260}" destId="{740724B4-3121-412D-83C7-DA660B1E563A}" srcOrd="0" destOrd="0" presId="urn:microsoft.com/office/officeart/2005/8/layout/hChevron3"/>
    <dgm:cxn modelId="{2E875215-752D-4388-B873-F0F584AC486C}" srcId="{490CA5DB-16BD-43F4-A769-C1FEBA0B15BD}" destId="{A9BA302E-F42B-4A77-973C-D417185DA554}" srcOrd="0" destOrd="0" parTransId="{FD75FF5C-ED35-4A6F-A34A-833ABAAFE8C5}" sibTransId="{8D3A3AE8-4655-4DD9-810D-27D820429E43}"/>
    <dgm:cxn modelId="{2365DD6F-47A5-487E-9362-A862F7A57E1A}" type="presOf" srcId="{490CA5DB-16BD-43F4-A769-C1FEBA0B15BD}" destId="{DFF292F7-7478-4204-B19A-34C3C26D67E6}" srcOrd="0" destOrd="0" presId="urn:microsoft.com/office/officeart/2005/8/layout/hChevron3"/>
    <dgm:cxn modelId="{26EDC2A5-CF96-4339-933B-D3D140DFF46E}" type="presOf" srcId="{94413A32-CBC2-4C1B-99B0-E8D313DA832C}" destId="{316D7847-4289-49E9-A2C9-F88919A200F4}" srcOrd="0" destOrd="0" presId="urn:microsoft.com/office/officeart/2005/8/layout/hChevron3"/>
    <dgm:cxn modelId="{3C0561A6-0F82-4A57-AB63-0BA4EE82195D}" type="presOf" srcId="{A9BA302E-F42B-4A77-973C-D417185DA554}" destId="{C0B9A81F-E622-44D4-9155-5934CEEF1690}" srcOrd="0" destOrd="0" presId="urn:microsoft.com/office/officeart/2005/8/layout/hChevron3"/>
    <dgm:cxn modelId="{B25753CE-FBFF-4C77-87FC-E3B205BA1ECC}" srcId="{490CA5DB-16BD-43F4-A769-C1FEBA0B15BD}" destId="{D93D535E-0AC7-4194-8630-B5BCA7931260}" srcOrd="1" destOrd="0" parTransId="{67E53BA0-9D5A-4D29-B8E8-D86F246A82CE}" sibTransId="{716C640A-E411-4AD6-808B-2D9C1981E0C8}"/>
    <dgm:cxn modelId="{EA5040EF-4992-43B1-B6BE-92912F8ACDB6}" srcId="{490CA5DB-16BD-43F4-A769-C1FEBA0B15BD}" destId="{94413A32-CBC2-4C1B-99B0-E8D313DA832C}" srcOrd="2" destOrd="0" parTransId="{1A57C9D4-E402-4530-8BE0-66FE64AEA324}" sibTransId="{6EC7B44A-67E3-48FD-803F-69787023BCCB}"/>
    <dgm:cxn modelId="{B9B0F124-6BC4-4055-8618-3F2A32E43143}" type="presParOf" srcId="{DFF292F7-7478-4204-B19A-34C3C26D67E6}" destId="{C0B9A81F-E622-44D4-9155-5934CEEF1690}" srcOrd="0" destOrd="0" presId="urn:microsoft.com/office/officeart/2005/8/layout/hChevron3"/>
    <dgm:cxn modelId="{8ADDCEDA-E5FA-49D9-9FEC-32DD3D2AA7CB}" type="presParOf" srcId="{DFF292F7-7478-4204-B19A-34C3C26D67E6}" destId="{A3828619-892F-49F5-B379-E051788D567C}" srcOrd="1" destOrd="0" presId="urn:microsoft.com/office/officeart/2005/8/layout/hChevron3"/>
    <dgm:cxn modelId="{AFB20DD6-A731-47B5-8317-740C5D39B539}" type="presParOf" srcId="{DFF292F7-7478-4204-B19A-34C3C26D67E6}" destId="{740724B4-3121-412D-83C7-DA660B1E563A}" srcOrd="2" destOrd="0" presId="urn:microsoft.com/office/officeart/2005/8/layout/hChevron3"/>
    <dgm:cxn modelId="{FED9AE8B-8971-41B1-BC22-D5A9C7C3CAD0}" type="presParOf" srcId="{DFF292F7-7478-4204-B19A-34C3C26D67E6}" destId="{3F3C5661-6F50-4EE4-9399-BE64E4317E2E}" srcOrd="3" destOrd="0" presId="urn:microsoft.com/office/officeart/2005/8/layout/hChevron3"/>
    <dgm:cxn modelId="{B53DE501-9DFE-406D-AB3D-CD6A799D231D}" type="presParOf" srcId="{DFF292F7-7478-4204-B19A-34C3C26D67E6}" destId="{316D7847-4289-49E9-A2C9-F88919A200F4}"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DCC99-450B-425A-BDD0-25CEB9E538E0}">
      <dsp:nvSpPr>
        <dsp:cNvPr id="0" name=""/>
        <dsp:cNvSpPr/>
      </dsp:nvSpPr>
      <dsp:spPr>
        <a:xfrm>
          <a:off x="1368" y="279984"/>
          <a:ext cx="1149259" cy="574629"/>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a:scene3d>
          <a:camera prst="orthographicFront"/>
          <a:lightRig rig="flat" dir="t"/>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Aménagement</a:t>
          </a:r>
          <a:r>
            <a:rPr lang="en-GB" sz="1200" b="1" kern="1200" dirty="0"/>
            <a:t> du </a:t>
          </a:r>
          <a:r>
            <a:rPr lang="en-GB" sz="1200" b="1" kern="1200" dirty="0" err="1"/>
            <a:t>territoire</a:t>
          </a:r>
          <a:endParaRPr lang="en-GB" sz="1200" b="1" kern="1200" dirty="0"/>
        </a:p>
      </dsp:txBody>
      <dsp:txXfrm>
        <a:off x="18198" y="296814"/>
        <a:ext cx="1115599" cy="540969"/>
      </dsp:txXfrm>
    </dsp:sp>
    <dsp:sp modelId="{BEA6C271-EB61-4C9F-AE0E-9D91F97EC994}">
      <dsp:nvSpPr>
        <dsp:cNvPr id="0" name=""/>
        <dsp:cNvSpPr/>
      </dsp:nvSpPr>
      <dsp:spPr>
        <a:xfrm>
          <a:off x="116294"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67D5172-257C-4C17-B3F8-F14019B9D380}">
      <dsp:nvSpPr>
        <dsp:cNvPr id="0" name=""/>
        <dsp:cNvSpPr/>
      </dsp:nvSpPr>
      <dsp:spPr>
        <a:xfrm>
          <a:off x="231220" y="998271"/>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Transport / </a:t>
          </a:r>
          <a:r>
            <a:rPr lang="en-GB" sz="1000" b="1" kern="1200" dirty="0" err="1"/>
            <a:t>mobilité</a:t>
          </a:r>
          <a:endParaRPr lang="en-GB" sz="1000" b="1" kern="1200" dirty="0"/>
        </a:p>
      </dsp:txBody>
      <dsp:txXfrm>
        <a:off x="248050" y="1015101"/>
        <a:ext cx="885747" cy="540969"/>
      </dsp:txXfrm>
    </dsp:sp>
    <dsp:sp modelId="{1CFC9172-1D2B-40E5-8856-28DFF67DE99A}">
      <dsp:nvSpPr>
        <dsp:cNvPr id="0" name=""/>
        <dsp:cNvSpPr/>
      </dsp:nvSpPr>
      <dsp:spPr>
        <a:xfrm>
          <a:off x="116294"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B54A8E9-DDEC-411D-BD71-ECAFC5D9901B}">
      <dsp:nvSpPr>
        <dsp:cNvPr id="0" name=""/>
        <dsp:cNvSpPr/>
      </dsp:nvSpPr>
      <dsp:spPr>
        <a:xfrm>
          <a:off x="231220" y="1716558"/>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Urbanisme</a:t>
          </a:r>
          <a:r>
            <a:rPr lang="en-GB" sz="1000" kern="1200" dirty="0"/>
            <a:t> </a:t>
          </a:r>
        </a:p>
      </dsp:txBody>
      <dsp:txXfrm>
        <a:off x="248050" y="1733388"/>
        <a:ext cx="885747" cy="540969"/>
      </dsp:txXfrm>
    </dsp:sp>
    <dsp:sp modelId="{67081C93-4D64-4EFE-B1E3-C83FF23FB50E}">
      <dsp:nvSpPr>
        <dsp:cNvPr id="0" name=""/>
        <dsp:cNvSpPr/>
      </dsp:nvSpPr>
      <dsp:spPr>
        <a:xfrm>
          <a:off x="116294"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2C24990-6F73-4B0D-8A08-81104150AAAE}">
      <dsp:nvSpPr>
        <dsp:cNvPr id="0" name=""/>
        <dsp:cNvSpPr/>
      </dsp:nvSpPr>
      <dsp:spPr>
        <a:xfrm>
          <a:off x="231220" y="2434845"/>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Gestion </a:t>
          </a:r>
          <a:r>
            <a:rPr lang="en-GB" sz="1000" b="1" kern="1200" dirty="0" err="1"/>
            <a:t>intégrée</a:t>
          </a:r>
          <a:r>
            <a:rPr lang="en-GB" sz="1000" b="1" kern="1200" dirty="0"/>
            <a:t> du </a:t>
          </a:r>
          <a:r>
            <a:rPr lang="en-GB" sz="1000" b="1" kern="1200" dirty="0" err="1"/>
            <a:t>territoire</a:t>
          </a:r>
          <a:endParaRPr lang="en-GB" sz="1000" b="1" kern="1200" dirty="0"/>
        </a:p>
      </dsp:txBody>
      <dsp:txXfrm>
        <a:off x="248050" y="2451675"/>
        <a:ext cx="885747" cy="540969"/>
      </dsp:txXfrm>
    </dsp:sp>
    <dsp:sp modelId="{305B6F48-76B2-43A7-889C-900C1AC03E7C}">
      <dsp:nvSpPr>
        <dsp:cNvPr id="0" name=""/>
        <dsp:cNvSpPr/>
      </dsp:nvSpPr>
      <dsp:spPr>
        <a:xfrm>
          <a:off x="116294"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C9BC5C4-D529-4F98-B781-F8815F7A1EF6}">
      <dsp:nvSpPr>
        <dsp:cNvPr id="0" name=""/>
        <dsp:cNvSpPr/>
      </dsp:nvSpPr>
      <dsp:spPr>
        <a:xfrm>
          <a:off x="231220" y="3153132"/>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Paysages</a:t>
          </a:r>
          <a:endParaRPr lang="en-GB" sz="1000" b="1" kern="1200" dirty="0"/>
        </a:p>
      </dsp:txBody>
      <dsp:txXfrm>
        <a:off x="248050" y="3169962"/>
        <a:ext cx="885747" cy="540969"/>
      </dsp:txXfrm>
    </dsp:sp>
    <dsp:sp modelId="{2FB58053-EF0F-4728-B2FF-02661BC04F2D}">
      <dsp:nvSpPr>
        <dsp:cNvPr id="0" name=""/>
        <dsp:cNvSpPr/>
      </dsp:nvSpPr>
      <dsp:spPr>
        <a:xfrm>
          <a:off x="1437942" y="279984"/>
          <a:ext cx="1149259" cy="574629"/>
        </a:xfrm>
        <a:prstGeom prst="roundRect">
          <a:avLst>
            <a:gd name="adj" fmla="val 10000"/>
          </a:avLst>
        </a:prstGeom>
        <a:solidFill>
          <a:schemeClr val="accent5"/>
        </a:solidFill>
        <a:ln w="12700" cap="flat" cmpd="sng" algn="ctr">
          <a:solidFill>
            <a:schemeClr val="accent5">
              <a:shade val="50000"/>
            </a:schemeClr>
          </a:solidFill>
          <a:prstDash val="solid"/>
          <a:miter lim="800000"/>
        </a:ln>
        <a:effectLst/>
        <a:scene3d>
          <a:camera prst="orthographicFront"/>
          <a:lightRig rig="flat" dir="t"/>
        </a:scene3d>
        <a:sp3d/>
      </dsp:spPr>
      <dsp:style>
        <a:lnRef idx="2">
          <a:schemeClr val="accent5">
            <a:shade val="50000"/>
          </a:schemeClr>
        </a:lnRef>
        <a:fillRef idx="1">
          <a:schemeClr val="accent5"/>
        </a:fillRef>
        <a:effectRef idx="0">
          <a:schemeClr val="accent5"/>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Culture</a:t>
          </a:r>
        </a:p>
      </dsp:txBody>
      <dsp:txXfrm>
        <a:off x="1454772" y="296814"/>
        <a:ext cx="1115599" cy="540969"/>
      </dsp:txXfrm>
    </dsp:sp>
    <dsp:sp modelId="{0DFCB6D1-FEEE-457D-B0CF-503980E53D50}">
      <dsp:nvSpPr>
        <dsp:cNvPr id="0" name=""/>
        <dsp:cNvSpPr/>
      </dsp:nvSpPr>
      <dsp:spPr>
        <a:xfrm>
          <a:off x="1552868"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B6B0EA-ADF9-480A-8099-AABA88925F97}">
      <dsp:nvSpPr>
        <dsp:cNvPr id="0" name=""/>
        <dsp:cNvSpPr/>
      </dsp:nvSpPr>
      <dsp:spPr>
        <a:xfrm>
          <a:off x="1667794" y="998271"/>
          <a:ext cx="919407" cy="574629"/>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Arts</a:t>
          </a:r>
        </a:p>
      </dsp:txBody>
      <dsp:txXfrm>
        <a:off x="1684624" y="1015101"/>
        <a:ext cx="885747" cy="540969"/>
      </dsp:txXfrm>
    </dsp:sp>
    <dsp:sp modelId="{3BCA12A7-E23B-4F92-87E2-BDB1B8E39DD6}">
      <dsp:nvSpPr>
        <dsp:cNvPr id="0" name=""/>
        <dsp:cNvSpPr/>
      </dsp:nvSpPr>
      <dsp:spPr>
        <a:xfrm>
          <a:off x="1552868"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04C2C6A-61FC-4F04-B380-96A176380522}">
      <dsp:nvSpPr>
        <dsp:cNvPr id="0" name=""/>
        <dsp:cNvSpPr/>
      </dsp:nvSpPr>
      <dsp:spPr>
        <a:xfrm>
          <a:off x="1667794" y="1716558"/>
          <a:ext cx="919407" cy="574629"/>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Patrimoine</a:t>
          </a:r>
          <a:endParaRPr lang="en-GB" sz="1000" b="1" kern="1200" dirty="0"/>
        </a:p>
      </dsp:txBody>
      <dsp:txXfrm>
        <a:off x="1684624" y="1733388"/>
        <a:ext cx="885747" cy="540969"/>
      </dsp:txXfrm>
    </dsp:sp>
    <dsp:sp modelId="{A2855BE7-9643-4E40-AF89-7AB0115B0FC0}">
      <dsp:nvSpPr>
        <dsp:cNvPr id="0" name=""/>
        <dsp:cNvSpPr/>
      </dsp:nvSpPr>
      <dsp:spPr>
        <a:xfrm>
          <a:off x="1552868"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E7FCCAB-DB9F-4F66-B484-8B4575AC72DD}">
      <dsp:nvSpPr>
        <dsp:cNvPr id="0" name=""/>
        <dsp:cNvSpPr/>
      </dsp:nvSpPr>
      <dsp:spPr>
        <a:xfrm>
          <a:off x="1667794" y="2434845"/>
          <a:ext cx="919407" cy="574629"/>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Communication</a:t>
          </a:r>
        </a:p>
      </dsp:txBody>
      <dsp:txXfrm>
        <a:off x="1684624" y="2451675"/>
        <a:ext cx="885747" cy="540969"/>
      </dsp:txXfrm>
    </dsp:sp>
    <dsp:sp modelId="{93A98A99-747B-402E-8194-E7A685FC340A}">
      <dsp:nvSpPr>
        <dsp:cNvPr id="0" name=""/>
        <dsp:cNvSpPr/>
      </dsp:nvSpPr>
      <dsp:spPr>
        <a:xfrm>
          <a:off x="1552868"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A824CAEC-F4E1-4987-9A14-028C79B20D28}">
      <dsp:nvSpPr>
        <dsp:cNvPr id="0" name=""/>
        <dsp:cNvSpPr/>
      </dsp:nvSpPr>
      <dsp:spPr>
        <a:xfrm>
          <a:off x="1667794" y="3153132"/>
          <a:ext cx="919407" cy="574629"/>
        </a:xfrm>
        <a:prstGeom prst="roundRect">
          <a:avLst>
            <a:gd name="adj" fmla="val 10000"/>
          </a:avLst>
        </a:prstGeom>
        <a:solidFill>
          <a:schemeClr val="lt1"/>
        </a:solidFill>
        <a:ln w="12700" cap="flat" cmpd="sng" algn="ctr">
          <a:solidFill>
            <a:schemeClr val="accent5"/>
          </a:solidFill>
          <a:prstDash val="solid"/>
          <a:miter lim="800000"/>
        </a:ln>
        <a:effectLst/>
      </dsp:spPr>
      <dsp:style>
        <a:lnRef idx="2">
          <a:schemeClr val="accent5"/>
        </a:lnRef>
        <a:fillRef idx="1">
          <a:schemeClr val="lt1"/>
        </a:fillRef>
        <a:effectRef idx="0">
          <a:schemeClr val="accent5"/>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Identité</a:t>
          </a:r>
          <a:endParaRPr lang="en-GB" sz="1000" b="1" kern="1200" dirty="0"/>
        </a:p>
      </dsp:txBody>
      <dsp:txXfrm>
        <a:off x="1684624" y="3169962"/>
        <a:ext cx="885747" cy="540969"/>
      </dsp:txXfrm>
    </dsp:sp>
    <dsp:sp modelId="{22903CC6-8919-4C5F-9357-4448782E0833}">
      <dsp:nvSpPr>
        <dsp:cNvPr id="0" name=""/>
        <dsp:cNvSpPr/>
      </dsp:nvSpPr>
      <dsp:spPr>
        <a:xfrm>
          <a:off x="2874516" y="279984"/>
          <a:ext cx="1149259" cy="574629"/>
        </a:xfrm>
        <a:prstGeom prst="roundRect">
          <a:avLst>
            <a:gd name="adj" fmla="val 10000"/>
          </a:avLst>
        </a:prstGeom>
        <a:solidFill>
          <a:schemeClr val="accent2"/>
        </a:solidFill>
        <a:ln w="12700" cap="flat" cmpd="sng" algn="ctr">
          <a:solidFill>
            <a:schemeClr val="accent2">
              <a:shade val="50000"/>
            </a:schemeClr>
          </a:solidFill>
          <a:prstDash val="solid"/>
          <a:miter lim="800000"/>
        </a:ln>
        <a:effectLst/>
        <a:scene3d>
          <a:camera prst="orthographicFront"/>
          <a:lightRig rig="flat" dir="t"/>
        </a:scene3d>
        <a:sp3d/>
      </dsp:spPr>
      <dsp:style>
        <a:lnRef idx="2">
          <a:schemeClr val="accent2">
            <a:shade val="50000"/>
          </a:schemeClr>
        </a:lnRef>
        <a:fillRef idx="1">
          <a:schemeClr val="accent2"/>
        </a:fillRef>
        <a:effectRef idx="0">
          <a:schemeClr val="accent2"/>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Démographie</a:t>
          </a:r>
          <a:endParaRPr lang="en-GB" sz="1200" b="1" kern="1200" dirty="0"/>
        </a:p>
      </dsp:txBody>
      <dsp:txXfrm>
        <a:off x="2891346" y="296814"/>
        <a:ext cx="1115599" cy="540969"/>
      </dsp:txXfrm>
    </dsp:sp>
    <dsp:sp modelId="{1F5012B1-CFF3-4CEC-8051-7D4242850877}">
      <dsp:nvSpPr>
        <dsp:cNvPr id="0" name=""/>
        <dsp:cNvSpPr/>
      </dsp:nvSpPr>
      <dsp:spPr>
        <a:xfrm>
          <a:off x="2989442"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45D0D20-E2C3-41C0-A183-FF426DD6E5C2}">
      <dsp:nvSpPr>
        <dsp:cNvPr id="0" name=""/>
        <dsp:cNvSpPr/>
      </dsp:nvSpPr>
      <dsp:spPr>
        <a:xfrm>
          <a:off x="3104368" y="998271"/>
          <a:ext cx="919407" cy="574629"/>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Revenu</a:t>
          </a:r>
          <a:endParaRPr lang="en-GB" sz="1000" b="1" kern="1200" dirty="0"/>
        </a:p>
      </dsp:txBody>
      <dsp:txXfrm>
        <a:off x="3121198" y="1015101"/>
        <a:ext cx="885747" cy="540969"/>
      </dsp:txXfrm>
    </dsp:sp>
    <dsp:sp modelId="{5872356B-ABDB-4C74-BED9-23FE0EBF1BC9}">
      <dsp:nvSpPr>
        <dsp:cNvPr id="0" name=""/>
        <dsp:cNvSpPr/>
      </dsp:nvSpPr>
      <dsp:spPr>
        <a:xfrm>
          <a:off x="2989442"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FAB181A-6322-4C99-ADC8-901A84B867F3}">
      <dsp:nvSpPr>
        <dsp:cNvPr id="0" name=""/>
        <dsp:cNvSpPr/>
      </dsp:nvSpPr>
      <dsp:spPr>
        <a:xfrm>
          <a:off x="3104368" y="1716558"/>
          <a:ext cx="919407" cy="574629"/>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Âge</a:t>
          </a:r>
          <a:endParaRPr lang="en-GB" sz="1000" b="1" kern="1200" dirty="0"/>
        </a:p>
      </dsp:txBody>
      <dsp:txXfrm>
        <a:off x="3121198" y="1733388"/>
        <a:ext cx="885747" cy="540969"/>
      </dsp:txXfrm>
    </dsp:sp>
    <dsp:sp modelId="{25C64ECA-35C9-4BD7-B15B-8056342650FE}">
      <dsp:nvSpPr>
        <dsp:cNvPr id="0" name=""/>
        <dsp:cNvSpPr/>
      </dsp:nvSpPr>
      <dsp:spPr>
        <a:xfrm>
          <a:off x="2989442"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8853E65-8E5D-47AD-9E94-A11A0CD6FC68}">
      <dsp:nvSpPr>
        <dsp:cNvPr id="0" name=""/>
        <dsp:cNvSpPr/>
      </dsp:nvSpPr>
      <dsp:spPr>
        <a:xfrm>
          <a:off x="3104368" y="2434845"/>
          <a:ext cx="919407" cy="574629"/>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Langue</a:t>
          </a:r>
        </a:p>
      </dsp:txBody>
      <dsp:txXfrm>
        <a:off x="3121198" y="2451675"/>
        <a:ext cx="885747" cy="540969"/>
      </dsp:txXfrm>
    </dsp:sp>
    <dsp:sp modelId="{183185E4-0CFC-424D-8974-F3F287A9175B}">
      <dsp:nvSpPr>
        <dsp:cNvPr id="0" name=""/>
        <dsp:cNvSpPr/>
      </dsp:nvSpPr>
      <dsp:spPr>
        <a:xfrm>
          <a:off x="2989442"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7DDADF0-3662-423B-8B3A-EB6678788E90}">
      <dsp:nvSpPr>
        <dsp:cNvPr id="0" name=""/>
        <dsp:cNvSpPr/>
      </dsp:nvSpPr>
      <dsp:spPr>
        <a:xfrm>
          <a:off x="3104368" y="3153132"/>
          <a:ext cx="919407" cy="574629"/>
        </a:xfrm>
        <a:prstGeom prst="roundRect">
          <a:avLst>
            <a:gd name="adj" fmla="val 10000"/>
          </a:avLst>
        </a:prstGeom>
        <a:solidFill>
          <a:schemeClr val="lt1"/>
        </a:solidFill>
        <a:ln w="12700" cap="flat" cmpd="sng" algn="ctr">
          <a:solidFill>
            <a:schemeClr val="accent2"/>
          </a:solidFill>
          <a:prstDash val="solid"/>
          <a:miter lim="800000"/>
        </a:ln>
        <a:effectLst/>
      </dsp:spPr>
      <dsp:style>
        <a:lnRef idx="2">
          <a:schemeClr val="accent2"/>
        </a:lnRef>
        <a:fillRef idx="1">
          <a:schemeClr val="lt1"/>
        </a:fillRef>
        <a:effectRef idx="0">
          <a:schemeClr val="accent2"/>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Sexe</a:t>
          </a:r>
          <a:endParaRPr lang="en-GB" sz="1000" b="1" kern="1200" dirty="0"/>
        </a:p>
      </dsp:txBody>
      <dsp:txXfrm>
        <a:off x="3121198" y="3169962"/>
        <a:ext cx="885747" cy="540969"/>
      </dsp:txXfrm>
    </dsp:sp>
    <dsp:sp modelId="{063C7B0B-8C47-440D-B07E-544BBFF56F4C}">
      <dsp:nvSpPr>
        <dsp:cNvPr id="0" name=""/>
        <dsp:cNvSpPr/>
      </dsp:nvSpPr>
      <dsp:spPr>
        <a:xfrm>
          <a:off x="4311090" y="279984"/>
          <a:ext cx="1149259" cy="574629"/>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Développement</a:t>
          </a:r>
          <a:r>
            <a:rPr lang="en-GB" sz="1200" b="1" kern="1200" dirty="0"/>
            <a:t> social</a:t>
          </a:r>
        </a:p>
      </dsp:txBody>
      <dsp:txXfrm>
        <a:off x="4327920" y="296814"/>
        <a:ext cx="1115599" cy="540969"/>
      </dsp:txXfrm>
    </dsp:sp>
    <dsp:sp modelId="{8C2709B4-E99B-40BD-9CF4-2DC91CF7C48C}">
      <dsp:nvSpPr>
        <dsp:cNvPr id="0" name=""/>
        <dsp:cNvSpPr/>
      </dsp:nvSpPr>
      <dsp:spPr>
        <a:xfrm>
          <a:off x="4426016"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87099FA-E021-4397-8E85-B14531C80D1F}">
      <dsp:nvSpPr>
        <dsp:cNvPr id="0" name=""/>
        <dsp:cNvSpPr/>
      </dsp:nvSpPr>
      <dsp:spPr>
        <a:xfrm>
          <a:off x="4540942" y="998271"/>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Éducation</a:t>
          </a:r>
          <a:endParaRPr lang="en-GB" sz="1000" b="1" kern="1200" dirty="0"/>
        </a:p>
      </dsp:txBody>
      <dsp:txXfrm>
        <a:off x="4557772" y="1015101"/>
        <a:ext cx="885747" cy="540969"/>
      </dsp:txXfrm>
    </dsp:sp>
    <dsp:sp modelId="{670D5098-0B2A-4FE6-8559-A54B5E01DCD8}">
      <dsp:nvSpPr>
        <dsp:cNvPr id="0" name=""/>
        <dsp:cNvSpPr/>
      </dsp:nvSpPr>
      <dsp:spPr>
        <a:xfrm>
          <a:off x="4426016"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BF935B30-0A71-4501-874E-A8D842A44632}">
      <dsp:nvSpPr>
        <dsp:cNvPr id="0" name=""/>
        <dsp:cNvSpPr/>
      </dsp:nvSpPr>
      <dsp:spPr>
        <a:xfrm>
          <a:off x="4540942" y="1716558"/>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Santé</a:t>
          </a:r>
        </a:p>
      </dsp:txBody>
      <dsp:txXfrm>
        <a:off x="4557772" y="1733388"/>
        <a:ext cx="885747" cy="540969"/>
      </dsp:txXfrm>
    </dsp:sp>
    <dsp:sp modelId="{AB5427A1-9B9B-4610-9018-28FA4D3C64B8}">
      <dsp:nvSpPr>
        <dsp:cNvPr id="0" name=""/>
        <dsp:cNvSpPr/>
      </dsp:nvSpPr>
      <dsp:spPr>
        <a:xfrm>
          <a:off x="4426016"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B325EAA-574B-4BDE-9A79-3CDCCCF30BD2}">
      <dsp:nvSpPr>
        <dsp:cNvPr id="0" name=""/>
        <dsp:cNvSpPr/>
      </dsp:nvSpPr>
      <dsp:spPr>
        <a:xfrm>
          <a:off x="4540942" y="2434845"/>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Pauvreté</a:t>
          </a:r>
          <a:endParaRPr lang="en-GB" sz="1000" b="1" kern="1200" dirty="0"/>
        </a:p>
      </dsp:txBody>
      <dsp:txXfrm>
        <a:off x="4557772" y="2451675"/>
        <a:ext cx="885747" cy="540969"/>
      </dsp:txXfrm>
    </dsp:sp>
    <dsp:sp modelId="{C76C630F-72B9-4333-B593-C5A193ED41B6}">
      <dsp:nvSpPr>
        <dsp:cNvPr id="0" name=""/>
        <dsp:cNvSpPr/>
      </dsp:nvSpPr>
      <dsp:spPr>
        <a:xfrm>
          <a:off x="4426016"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33ACFCE-B259-4343-AED6-660677E08419}">
      <dsp:nvSpPr>
        <dsp:cNvPr id="0" name=""/>
        <dsp:cNvSpPr/>
      </dsp:nvSpPr>
      <dsp:spPr>
        <a:xfrm>
          <a:off x="4540942" y="3153132"/>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Familles</a:t>
          </a:r>
          <a:r>
            <a:rPr lang="en-GB" sz="1000" b="1" kern="1200" dirty="0"/>
            <a:t> / enfants</a:t>
          </a:r>
        </a:p>
      </dsp:txBody>
      <dsp:txXfrm>
        <a:off x="4557772" y="3169962"/>
        <a:ext cx="885747" cy="540969"/>
      </dsp:txXfrm>
    </dsp:sp>
    <dsp:sp modelId="{8F831AEF-6C02-4B78-AD10-E75DB50D28E6}">
      <dsp:nvSpPr>
        <dsp:cNvPr id="0" name=""/>
        <dsp:cNvSpPr/>
      </dsp:nvSpPr>
      <dsp:spPr>
        <a:xfrm>
          <a:off x="5747664" y="279984"/>
          <a:ext cx="1149259" cy="574629"/>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Économie</a:t>
          </a:r>
          <a:endParaRPr lang="en-GB" sz="1200" b="1" kern="1200" dirty="0"/>
        </a:p>
      </dsp:txBody>
      <dsp:txXfrm>
        <a:off x="5764494" y="296814"/>
        <a:ext cx="1115599" cy="540969"/>
      </dsp:txXfrm>
    </dsp:sp>
    <dsp:sp modelId="{7744E75A-B591-4D20-8355-430665927687}">
      <dsp:nvSpPr>
        <dsp:cNvPr id="0" name=""/>
        <dsp:cNvSpPr/>
      </dsp:nvSpPr>
      <dsp:spPr>
        <a:xfrm>
          <a:off x="5862590"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0666F65-FF88-4169-91E7-0D60153C7356}">
      <dsp:nvSpPr>
        <dsp:cNvPr id="0" name=""/>
        <dsp:cNvSpPr/>
      </dsp:nvSpPr>
      <dsp:spPr>
        <a:xfrm>
          <a:off x="5977516" y="998271"/>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Agriculture</a:t>
          </a:r>
        </a:p>
      </dsp:txBody>
      <dsp:txXfrm>
        <a:off x="5994346" y="1015101"/>
        <a:ext cx="885747" cy="540969"/>
      </dsp:txXfrm>
    </dsp:sp>
    <dsp:sp modelId="{3B090C24-7B9C-47B0-BA4E-F34B9CE37BB5}">
      <dsp:nvSpPr>
        <dsp:cNvPr id="0" name=""/>
        <dsp:cNvSpPr/>
      </dsp:nvSpPr>
      <dsp:spPr>
        <a:xfrm>
          <a:off x="5862590"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C39655B-8E62-42C7-8618-176763C24EE5}">
      <dsp:nvSpPr>
        <dsp:cNvPr id="0" name=""/>
        <dsp:cNvSpPr/>
      </dsp:nvSpPr>
      <dsp:spPr>
        <a:xfrm>
          <a:off x="5977516" y="1716558"/>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Forêt</a:t>
          </a:r>
          <a:endParaRPr lang="en-GB" sz="1000" b="1" kern="1200" dirty="0"/>
        </a:p>
      </dsp:txBody>
      <dsp:txXfrm>
        <a:off x="5994346" y="1733388"/>
        <a:ext cx="885747" cy="540969"/>
      </dsp:txXfrm>
    </dsp:sp>
    <dsp:sp modelId="{D868A01D-5CE3-4764-AF4A-43BF4F10BD88}">
      <dsp:nvSpPr>
        <dsp:cNvPr id="0" name=""/>
        <dsp:cNvSpPr/>
      </dsp:nvSpPr>
      <dsp:spPr>
        <a:xfrm>
          <a:off x="5862590"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95C7033-8391-4CB4-8C5B-A39206CDB6C5}">
      <dsp:nvSpPr>
        <dsp:cNvPr id="0" name=""/>
        <dsp:cNvSpPr/>
      </dsp:nvSpPr>
      <dsp:spPr>
        <a:xfrm>
          <a:off x="5977516" y="2434845"/>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Villégiature</a:t>
          </a:r>
          <a:endParaRPr lang="en-GB" sz="1000" b="1" kern="1200" dirty="0"/>
        </a:p>
      </dsp:txBody>
      <dsp:txXfrm>
        <a:off x="5994346" y="2451675"/>
        <a:ext cx="885747" cy="540969"/>
      </dsp:txXfrm>
    </dsp:sp>
    <dsp:sp modelId="{9D86CAD0-1FF9-4CEA-9ED4-CF56E908C284}">
      <dsp:nvSpPr>
        <dsp:cNvPr id="0" name=""/>
        <dsp:cNvSpPr/>
      </dsp:nvSpPr>
      <dsp:spPr>
        <a:xfrm>
          <a:off x="5862590"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DD1F324-7FE2-45C0-986D-41B229BC1E02}">
      <dsp:nvSpPr>
        <dsp:cNvPr id="0" name=""/>
        <dsp:cNvSpPr/>
      </dsp:nvSpPr>
      <dsp:spPr>
        <a:xfrm>
          <a:off x="5977516" y="3153132"/>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Tourisme</a:t>
          </a:r>
          <a:endParaRPr lang="en-GB" sz="1000" b="1" kern="1200" dirty="0"/>
        </a:p>
      </dsp:txBody>
      <dsp:txXfrm>
        <a:off x="5994346" y="3169962"/>
        <a:ext cx="885747" cy="540969"/>
      </dsp:txXfrm>
    </dsp:sp>
    <dsp:sp modelId="{377DB4E8-5F47-4DB1-B0D1-DC3E70CA8E07}">
      <dsp:nvSpPr>
        <dsp:cNvPr id="0" name=""/>
        <dsp:cNvSpPr/>
      </dsp:nvSpPr>
      <dsp:spPr>
        <a:xfrm>
          <a:off x="7184239" y="279984"/>
          <a:ext cx="1149259" cy="574629"/>
        </a:xfrm>
        <a:prstGeom prst="roundRect">
          <a:avLst>
            <a:gd name="adj" fmla="val 10000"/>
          </a:avLst>
        </a:prstGeom>
        <a:solidFill>
          <a:schemeClr val="accent6"/>
        </a:solidFill>
        <a:ln w="12700" cap="flat" cmpd="sng" algn="ctr">
          <a:solidFill>
            <a:schemeClr val="accent6">
              <a:shade val="50000"/>
            </a:schemeClr>
          </a:solidFill>
          <a:prstDash val="solid"/>
          <a:miter lim="800000"/>
        </a:ln>
        <a:effectLst/>
        <a:scene3d>
          <a:camera prst="orthographicFront"/>
          <a:lightRig rig="flat" dir="t"/>
        </a:scene3d>
        <a:sp3d/>
      </dsp:spPr>
      <dsp:style>
        <a:lnRef idx="2">
          <a:schemeClr val="accent6">
            <a:shade val="50000"/>
          </a:schemeClr>
        </a:lnRef>
        <a:fillRef idx="1">
          <a:schemeClr val="accent6"/>
        </a:fillRef>
        <a:effectRef idx="0">
          <a:schemeClr val="accent6"/>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Environnement</a:t>
          </a:r>
        </a:p>
      </dsp:txBody>
      <dsp:txXfrm>
        <a:off x="7201069" y="296814"/>
        <a:ext cx="1115599" cy="540969"/>
      </dsp:txXfrm>
    </dsp:sp>
    <dsp:sp modelId="{E1D1F20C-477F-43CA-BDF0-F31F1CAD438B}">
      <dsp:nvSpPr>
        <dsp:cNvPr id="0" name=""/>
        <dsp:cNvSpPr/>
      </dsp:nvSpPr>
      <dsp:spPr>
        <a:xfrm>
          <a:off x="7299165"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9FFE3F-44DB-4D47-B008-88C24551D5C1}">
      <dsp:nvSpPr>
        <dsp:cNvPr id="0" name=""/>
        <dsp:cNvSpPr/>
      </dsp:nvSpPr>
      <dsp:spPr>
        <a:xfrm>
          <a:off x="7414090" y="998271"/>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Protection de </a:t>
          </a:r>
          <a:r>
            <a:rPr lang="en-GB" sz="1000" b="1" kern="1200" dirty="0" err="1"/>
            <a:t>l’eau</a:t>
          </a:r>
          <a:endParaRPr lang="en-GB" sz="1000" b="1" kern="1200" dirty="0"/>
        </a:p>
      </dsp:txBody>
      <dsp:txXfrm>
        <a:off x="7430920" y="1015101"/>
        <a:ext cx="885747" cy="540969"/>
      </dsp:txXfrm>
    </dsp:sp>
    <dsp:sp modelId="{137CF29A-22CA-4CE9-96C9-0D3FFFEE9D41}">
      <dsp:nvSpPr>
        <dsp:cNvPr id="0" name=""/>
        <dsp:cNvSpPr/>
      </dsp:nvSpPr>
      <dsp:spPr>
        <a:xfrm>
          <a:off x="7299165"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C7C5BC6-6A6D-42A6-8027-1DCF96D26502}">
      <dsp:nvSpPr>
        <dsp:cNvPr id="0" name=""/>
        <dsp:cNvSpPr/>
      </dsp:nvSpPr>
      <dsp:spPr>
        <a:xfrm>
          <a:off x="7414090" y="1716558"/>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Gestion des </a:t>
          </a:r>
          <a:r>
            <a:rPr lang="en-GB" sz="1000" b="1" kern="1200" dirty="0" err="1"/>
            <a:t>matières</a:t>
          </a:r>
          <a:r>
            <a:rPr lang="en-GB" sz="1000" b="1" kern="1200" dirty="0"/>
            <a:t> </a:t>
          </a:r>
          <a:r>
            <a:rPr lang="en-GB" sz="1000" b="1" kern="1200" dirty="0" err="1"/>
            <a:t>résiduelles</a:t>
          </a:r>
          <a:endParaRPr lang="en-GB" sz="1000" b="1" kern="1200" dirty="0"/>
        </a:p>
      </dsp:txBody>
      <dsp:txXfrm>
        <a:off x="7430920" y="1733388"/>
        <a:ext cx="885747" cy="540969"/>
      </dsp:txXfrm>
    </dsp:sp>
    <dsp:sp modelId="{12331084-2047-4F58-A625-ECC5C17F2BE8}">
      <dsp:nvSpPr>
        <dsp:cNvPr id="0" name=""/>
        <dsp:cNvSpPr/>
      </dsp:nvSpPr>
      <dsp:spPr>
        <a:xfrm>
          <a:off x="7299165"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AAB1DDB-B2F3-4BA1-A3C2-DC68CA509DA9}">
      <dsp:nvSpPr>
        <dsp:cNvPr id="0" name=""/>
        <dsp:cNvSpPr/>
      </dsp:nvSpPr>
      <dsp:spPr>
        <a:xfrm>
          <a:off x="7414090" y="2434845"/>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Changements</a:t>
          </a:r>
          <a:r>
            <a:rPr lang="en-GB" sz="1000" b="1" kern="1200" dirty="0"/>
            <a:t> </a:t>
          </a:r>
          <a:r>
            <a:rPr lang="en-GB" sz="1000" b="1" kern="1200" dirty="0" err="1"/>
            <a:t>climatiques</a:t>
          </a:r>
          <a:r>
            <a:rPr lang="en-GB" sz="1000" b="1" kern="1200" dirty="0"/>
            <a:t> / GES</a:t>
          </a:r>
        </a:p>
      </dsp:txBody>
      <dsp:txXfrm>
        <a:off x="7430920" y="2451675"/>
        <a:ext cx="885747" cy="540969"/>
      </dsp:txXfrm>
    </dsp:sp>
    <dsp:sp modelId="{77E651EE-2C2D-4363-B4AE-8F471E7E9D49}">
      <dsp:nvSpPr>
        <dsp:cNvPr id="0" name=""/>
        <dsp:cNvSpPr/>
      </dsp:nvSpPr>
      <dsp:spPr>
        <a:xfrm>
          <a:off x="7299165"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8F88D4F-6278-4518-AEF3-E28E811158FC}">
      <dsp:nvSpPr>
        <dsp:cNvPr id="0" name=""/>
        <dsp:cNvSpPr/>
      </dsp:nvSpPr>
      <dsp:spPr>
        <a:xfrm>
          <a:off x="7414090" y="3153132"/>
          <a:ext cx="919407" cy="574629"/>
        </a:xfrm>
        <a:prstGeom prst="roundRect">
          <a:avLst>
            <a:gd name="adj" fmla="val 10000"/>
          </a:avLst>
        </a:prstGeom>
        <a:solidFill>
          <a:schemeClr val="lt1"/>
        </a:solidFill>
        <a:ln w="12700" cap="flat" cmpd="sng" algn="ctr">
          <a:solidFill>
            <a:schemeClr val="accent6"/>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Biodiversité</a:t>
          </a:r>
          <a:endParaRPr lang="en-GB" sz="1000" b="1" kern="1200" dirty="0"/>
        </a:p>
      </dsp:txBody>
      <dsp:txXfrm>
        <a:off x="7430920" y="3169962"/>
        <a:ext cx="885747" cy="540969"/>
      </dsp:txXfrm>
    </dsp:sp>
    <dsp:sp modelId="{FA085ACB-830C-4616-9A42-480B4FB19CC1}">
      <dsp:nvSpPr>
        <dsp:cNvPr id="0" name=""/>
        <dsp:cNvSpPr/>
      </dsp:nvSpPr>
      <dsp:spPr>
        <a:xfrm>
          <a:off x="8620813" y="279984"/>
          <a:ext cx="1149259" cy="574629"/>
        </a:xfrm>
        <a:prstGeom prst="roundRect">
          <a:avLst>
            <a:gd name="adj" fmla="val 10000"/>
          </a:avLst>
        </a:prstGeom>
        <a:solidFill>
          <a:schemeClr val="accent3"/>
        </a:solidFill>
        <a:ln w="12700" cap="flat" cmpd="sng" algn="ctr">
          <a:solidFill>
            <a:schemeClr val="accent3">
              <a:shade val="50000"/>
            </a:schemeClr>
          </a:solidFill>
          <a:prstDash val="solid"/>
          <a:miter lim="800000"/>
        </a:ln>
        <a:effectLst/>
        <a:scene3d>
          <a:camera prst="orthographicFront"/>
          <a:lightRig rig="flat" dir="t"/>
        </a:scene3d>
        <a:sp3d/>
      </dsp:spPr>
      <dsp:style>
        <a:lnRef idx="2">
          <a:schemeClr val="accent3">
            <a:shade val="50000"/>
          </a:schemeClr>
        </a:lnRef>
        <a:fillRef idx="1">
          <a:schemeClr val="accent3"/>
        </a:fillRef>
        <a:effectRef idx="0">
          <a:schemeClr val="accent3"/>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a:t>Politique et </a:t>
          </a:r>
          <a:r>
            <a:rPr lang="en-GB" sz="1200" b="1" kern="1200" dirty="0" err="1"/>
            <a:t>gouvernance</a:t>
          </a:r>
          <a:endParaRPr lang="en-GB" sz="1200" b="1" kern="1200" dirty="0"/>
        </a:p>
      </dsp:txBody>
      <dsp:txXfrm>
        <a:off x="8637643" y="296814"/>
        <a:ext cx="1115599" cy="540969"/>
      </dsp:txXfrm>
    </dsp:sp>
    <dsp:sp modelId="{155F66DF-153F-45B3-98E2-F91FC374A923}">
      <dsp:nvSpPr>
        <dsp:cNvPr id="0" name=""/>
        <dsp:cNvSpPr/>
      </dsp:nvSpPr>
      <dsp:spPr>
        <a:xfrm>
          <a:off x="8735739"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A31F38F-3963-4BF4-AC44-0EDB40FA5A21}">
      <dsp:nvSpPr>
        <dsp:cNvPr id="0" name=""/>
        <dsp:cNvSpPr/>
      </dsp:nvSpPr>
      <dsp:spPr>
        <a:xfrm>
          <a:off x="8850665" y="998271"/>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kern="1200" dirty="0" err="1"/>
            <a:t>Élections</a:t>
          </a:r>
          <a:endParaRPr lang="en-GB" sz="1000" kern="1200" dirty="0"/>
        </a:p>
      </dsp:txBody>
      <dsp:txXfrm>
        <a:off x="8867495" y="1015101"/>
        <a:ext cx="885747" cy="540969"/>
      </dsp:txXfrm>
    </dsp:sp>
    <dsp:sp modelId="{FE2A2103-2928-41EA-82AD-5BAAE46DDA84}">
      <dsp:nvSpPr>
        <dsp:cNvPr id="0" name=""/>
        <dsp:cNvSpPr/>
      </dsp:nvSpPr>
      <dsp:spPr>
        <a:xfrm>
          <a:off x="8735739"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C417603A-F765-42C7-9F50-745474B257CB}">
      <dsp:nvSpPr>
        <dsp:cNvPr id="0" name=""/>
        <dsp:cNvSpPr/>
      </dsp:nvSpPr>
      <dsp:spPr>
        <a:xfrm>
          <a:off x="8850665" y="1716558"/>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Participation </a:t>
          </a:r>
          <a:r>
            <a:rPr lang="en-GB" sz="1000" b="1" kern="1200" dirty="0" err="1"/>
            <a:t>publique</a:t>
          </a:r>
          <a:endParaRPr lang="en-GB" sz="1000" b="1" kern="1200" dirty="0"/>
        </a:p>
      </dsp:txBody>
      <dsp:txXfrm>
        <a:off x="8867495" y="1733388"/>
        <a:ext cx="885747" cy="540969"/>
      </dsp:txXfrm>
    </dsp:sp>
    <dsp:sp modelId="{310A039F-DB51-4495-8CE8-41006FF2AF82}">
      <dsp:nvSpPr>
        <dsp:cNvPr id="0" name=""/>
        <dsp:cNvSpPr/>
      </dsp:nvSpPr>
      <dsp:spPr>
        <a:xfrm>
          <a:off x="8735739"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6075FEE-F605-4CD1-8622-7A7591F91140}">
      <dsp:nvSpPr>
        <dsp:cNvPr id="0" name=""/>
        <dsp:cNvSpPr/>
      </dsp:nvSpPr>
      <dsp:spPr>
        <a:xfrm>
          <a:off x="8850665" y="2434845"/>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Acteurs</a:t>
          </a:r>
          <a:endParaRPr lang="en-GB" sz="1000" b="1" kern="1200" dirty="0"/>
        </a:p>
      </dsp:txBody>
      <dsp:txXfrm>
        <a:off x="8867495" y="2451675"/>
        <a:ext cx="885747" cy="540969"/>
      </dsp:txXfrm>
    </dsp:sp>
    <dsp:sp modelId="{43C40709-375B-42D7-B443-69349E1DC5C5}">
      <dsp:nvSpPr>
        <dsp:cNvPr id="0" name=""/>
        <dsp:cNvSpPr/>
      </dsp:nvSpPr>
      <dsp:spPr>
        <a:xfrm>
          <a:off x="8735739"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BDF66A2-B3D5-46B9-9F59-B5287DB0AE80}">
      <dsp:nvSpPr>
        <dsp:cNvPr id="0" name=""/>
        <dsp:cNvSpPr/>
      </dsp:nvSpPr>
      <dsp:spPr>
        <a:xfrm>
          <a:off x="8850665" y="3153132"/>
          <a:ext cx="919407" cy="574629"/>
        </a:xfrm>
        <a:prstGeom prst="roundRect">
          <a:avLst>
            <a:gd name="adj" fmla="val 10000"/>
          </a:avLst>
        </a:prstGeom>
        <a:solidFill>
          <a:schemeClr val="lt1"/>
        </a:solidFill>
        <a:ln w="12700" cap="flat" cmpd="sng" algn="ctr">
          <a:solidFill>
            <a:schemeClr val="accent3"/>
          </a:solidFill>
          <a:prstDash val="solid"/>
          <a:miter lim="800000"/>
        </a:ln>
        <a:effectLst/>
      </dsp:spPr>
      <dsp:style>
        <a:lnRef idx="2">
          <a:schemeClr val="accent3"/>
        </a:lnRef>
        <a:fillRef idx="1">
          <a:schemeClr val="lt1"/>
        </a:fillRef>
        <a:effectRef idx="0">
          <a:schemeClr val="accent3"/>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Planification </a:t>
          </a:r>
          <a:r>
            <a:rPr lang="en-GB" sz="1000" b="1" kern="1200" dirty="0" err="1"/>
            <a:t>stratégique</a:t>
          </a:r>
          <a:endParaRPr lang="en-GB" sz="1000" b="1" kern="1200" dirty="0"/>
        </a:p>
      </dsp:txBody>
      <dsp:txXfrm>
        <a:off x="8867495" y="3169962"/>
        <a:ext cx="885747" cy="540969"/>
      </dsp:txXfrm>
    </dsp:sp>
    <dsp:sp modelId="{E6C0370D-FEB0-4CAF-9CA4-A19A4114D694}">
      <dsp:nvSpPr>
        <dsp:cNvPr id="0" name=""/>
        <dsp:cNvSpPr/>
      </dsp:nvSpPr>
      <dsp:spPr>
        <a:xfrm>
          <a:off x="10057387" y="279984"/>
          <a:ext cx="1149259" cy="574629"/>
        </a:xfrm>
        <a:prstGeom prst="roundRect">
          <a:avLst>
            <a:gd name="adj" fmla="val 10000"/>
          </a:avLst>
        </a:prstGeom>
        <a:solidFill>
          <a:schemeClr val="accent4"/>
        </a:solidFill>
        <a:ln w="12700" cap="flat" cmpd="sng" algn="ctr">
          <a:solidFill>
            <a:schemeClr val="accent4">
              <a:shade val="50000"/>
            </a:schemeClr>
          </a:solidFill>
          <a:prstDash val="solid"/>
          <a:miter lim="800000"/>
        </a:ln>
        <a:effectLst/>
        <a:scene3d>
          <a:camera prst="orthographicFront"/>
          <a:lightRig rig="flat" dir="t"/>
        </a:scene3d>
        <a:sp3d/>
      </dsp:spPr>
      <dsp:style>
        <a:lnRef idx="2">
          <a:schemeClr val="accent4">
            <a:shade val="50000"/>
          </a:schemeClr>
        </a:lnRef>
        <a:fillRef idx="1">
          <a:schemeClr val="accent4"/>
        </a:fillRef>
        <a:effectRef idx="0">
          <a:schemeClr val="accent4"/>
        </a:effectRef>
        <a:fontRef idx="minor">
          <a:schemeClr val="lt1"/>
        </a:fontRef>
      </dsp:style>
      <dsp:txBody>
        <a:bodyPr spcFirstLastPara="0" vert="horz" wrap="square" lIns="22860" tIns="15240" rIns="22860" bIns="15240" numCol="1" spcCol="1270" anchor="ctr" anchorCtr="0">
          <a:noAutofit/>
        </a:bodyPr>
        <a:lstStyle/>
        <a:p>
          <a:pPr marL="0" lvl="0" indent="0" algn="ctr" defTabSz="533400">
            <a:lnSpc>
              <a:spcPct val="90000"/>
            </a:lnSpc>
            <a:spcBef>
              <a:spcPct val="0"/>
            </a:spcBef>
            <a:spcAft>
              <a:spcPct val="35000"/>
            </a:spcAft>
            <a:buNone/>
          </a:pPr>
          <a:r>
            <a:rPr lang="en-GB" sz="1200" b="1" kern="1200" dirty="0" err="1"/>
            <a:t>Territoires</a:t>
          </a:r>
          <a:endParaRPr lang="en-GB" sz="1200" b="1" kern="1200" dirty="0"/>
        </a:p>
      </dsp:txBody>
      <dsp:txXfrm>
        <a:off x="10074217" y="296814"/>
        <a:ext cx="1115599" cy="540969"/>
      </dsp:txXfrm>
    </dsp:sp>
    <dsp:sp modelId="{27F590C8-7E51-4BF5-B74A-EF57440D5706}">
      <dsp:nvSpPr>
        <dsp:cNvPr id="0" name=""/>
        <dsp:cNvSpPr/>
      </dsp:nvSpPr>
      <dsp:spPr>
        <a:xfrm>
          <a:off x="10172313" y="854614"/>
          <a:ext cx="114925" cy="430972"/>
        </a:xfrm>
        <a:custGeom>
          <a:avLst/>
          <a:gdLst/>
          <a:ahLst/>
          <a:cxnLst/>
          <a:rect l="0" t="0" r="0" b="0"/>
          <a:pathLst>
            <a:path>
              <a:moveTo>
                <a:pt x="0" y="0"/>
              </a:moveTo>
              <a:lnTo>
                <a:pt x="0" y="430972"/>
              </a:lnTo>
              <a:lnTo>
                <a:pt x="114925" y="430972"/>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309DC54C-FCBF-489E-84A5-1908DAAA135F}">
      <dsp:nvSpPr>
        <dsp:cNvPr id="0" name=""/>
        <dsp:cNvSpPr/>
      </dsp:nvSpPr>
      <dsp:spPr>
        <a:xfrm>
          <a:off x="10287239" y="998271"/>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a:t>MRC </a:t>
          </a:r>
          <a:r>
            <a:rPr lang="en-GB" sz="1000" b="1" kern="1200" dirty="0" err="1"/>
            <a:t>Vallée</a:t>
          </a:r>
          <a:r>
            <a:rPr lang="en-GB" sz="1000" b="1" kern="1200" dirty="0"/>
            <a:t>-de-la-Gatineau</a:t>
          </a:r>
        </a:p>
      </dsp:txBody>
      <dsp:txXfrm>
        <a:off x="10304069" y="1015101"/>
        <a:ext cx="885747" cy="540969"/>
      </dsp:txXfrm>
    </dsp:sp>
    <dsp:sp modelId="{2DAE76FA-2FAA-4C28-A758-B0AB63216BEE}">
      <dsp:nvSpPr>
        <dsp:cNvPr id="0" name=""/>
        <dsp:cNvSpPr/>
      </dsp:nvSpPr>
      <dsp:spPr>
        <a:xfrm>
          <a:off x="10172313" y="854614"/>
          <a:ext cx="114925" cy="1149259"/>
        </a:xfrm>
        <a:custGeom>
          <a:avLst/>
          <a:gdLst/>
          <a:ahLst/>
          <a:cxnLst/>
          <a:rect l="0" t="0" r="0" b="0"/>
          <a:pathLst>
            <a:path>
              <a:moveTo>
                <a:pt x="0" y="0"/>
              </a:moveTo>
              <a:lnTo>
                <a:pt x="0" y="1149259"/>
              </a:lnTo>
              <a:lnTo>
                <a:pt x="114925" y="11492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8B7E85D4-8E82-4319-9236-FD3E62AE3052}">
      <dsp:nvSpPr>
        <dsp:cNvPr id="0" name=""/>
        <dsp:cNvSpPr/>
      </dsp:nvSpPr>
      <dsp:spPr>
        <a:xfrm>
          <a:off x="10287239" y="1716558"/>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Région</a:t>
          </a:r>
          <a:r>
            <a:rPr lang="en-GB" sz="1000" b="1" kern="1200" dirty="0"/>
            <a:t> de </a:t>
          </a:r>
          <a:r>
            <a:rPr lang="en-GB" sz="1000" b="1" kern="1200" dirty="0" err="1"/>
            <a:t>l’Outaouais</a:t>
          </a:r>
          <a:endParaRPr lang="en-GB" sz="1000" b="1" kern="1200" dirty="0"/>
        </a:p>
      </dsp:txBody>
      <dsp:txXfrm>
        <a:off x="10304069" y="1733388"/>
        <a:ext cx="885747" cy="540969"/>
      </dsp:txXfrm>
    </dsp:sp>
    <dsp:sp modelId="{10B1B098-B02E-4AB9-BF0E-029C690A8328}">
      <dsp:nvSpPr>
        <dsp:cNvPr id="0" name=""/>
        <dsp:cNvSpPr/>
      </dsp:nvSpPr>
      <dsp:spPr>
        <a:xfrm>
          <a:off x="10172313" y="854614"/>
          <a:ext cx="114925" cy="1867546"/>
        </a:xfrm>
        <a:custGeom>
          <a:avLst/>
          <a:gdLst/>
          <a:ahLst/>
          <a:cxnLst/>
          <a:rect l="0" t="0" r="0" b="0"/>
          <a:pathLst>
            <a:path>
              <a:moveTo>
                <a:pt x="0" y="0"/>
              </a:moveTo>
              <a:lnTo>
                <a:pt x="0" y="1867546"/>
              </a:lnTo>
              <a:lnTo>
                <a:pt x="114925" y="1867546"/>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889B234-19CE-41F3-9146-078E7F0500A7}">
      <dsp:nvSpPr>
        <dsp:cNvPr id="0" name=""/>
        <dsp:cNvSpPr/>
      </dsp:nvSpPr>
      <dsp:spPr>
        <a:xfrm>
          <a:off x="10287239" y="2434845"/>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en-GB" sz="1000" b="1" kern="1200" dirty="0" err="1"/>
            <a:t>Communauté</a:t>
          </a:r>
          <a:r>
            <a:rPr lang="en-GB" sz="1000" b="1" kern="1200" dirty="0"/>
            <a:t> </a:t>
          </a:r>
          <a:r>
            <a:rPr lang="en-GB" sz="1000" b="1" kern="1200" dirty="0" err="1"/>
            <a:t>autochtone</a:t>
          </a:r>
          <a:r>
            <a:rPr lang="en-GB" sz="1000" b="1" kern="1200" dirty="0"/>
            <a:t> de </a:t>
          </a:r>
          <a:r>
            <a:rPr lang="en-GB" sz="1000" b="1" kern="1200" dirty="0" err="1"/>
            <a:t>Kitigan</a:t>
          </a:r>
          <a:r>
            <a:rPr lang="en-GB" sz="1000" b="1" kern="1200" dirty="0"/>
            <a:t> </a:t>
          </a:r>
          <a:r>
            <a:rPr lang="en-GB" sz="1000" b="1" kern="1200" dirty="0" err="1"/>
            <a:t>Zibi</a:t>
          </a:r>
          <a:endParaRPr lang="en-GB" sz="1000" b="1" kern="1200" dirty="0"/>
        </a:p>
      </dsp:txBody>
      <dsp:txXfrm>
        <a:off x="10304069" y="2451675"/>
        <a:ext cx="885747" cy="540969"/>
      </dsp:txXfrm>
    </dsp:sp>
    <dsp:sp modelId="{3E94AFDE-23AE-46CD-92F8-1DE8B75638E1}">
      <dsp:nvSpPr>
        <dsp:cNvPr id="0" name=""/>
        <dsp:cNvSpPr/>
      </dsp:nvSpPr>
      <dsp:spPr>
        <a:xfrm>
          <a:off x="10172313" y="854614"/>
          <a:ext cx="114925" cy="2585833"/>
        </a:xfrm>
        <a:custGeom>
          <a:avLst/>
          <a:gdLst/>
          <a:ahLst/>
          <a:cxnLst/>
          <a:rect l="0" t="0" r="0" b="0"/>
          <a:pathLst>
            <a:path>
              <a:moveTo>
                <a:pt x="0" y="0"/>
              </a:moveTo>
              <a:lnTo>
                <a:pt x="0" y="2585833"/>
              </a:lnTo>
              <a:lnTo>
                <a:pt x="114925" y="258583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0D6807B-BA07-454C-8854-1BD140BEBD24}">
      <dsp:nvSpPr>
        <dsp:cNvPr id="0" name=""/>
        <dsp:cNvSpPr/>
      </dsp:nvSpPr>
      <dsp:spPr>
        <a:xfrm>
          <a:off x="10287239" y="3153132"/>
          <a:ext cx="919407" cy="574629"/>
        </a:xfrm>
        <a:prstGeom prst="roundRect">
          <a:avLst>
            <a:gd name="adj" fmla="val 10000"/>
          </a:avLst>
        </a:prstGeom>
        <a:solidFill>
          <a:schemeClr val="lt1"/>
        </a:solidFill>
        <a:ln w="12700" cap="flat" cmpd="sng" algn="ctr">
          <a:solidFill>
            <a:schemeClr val="accent4"/>
          </a:solidFill>
          <a:prstDash val="solid"/>
          <a:miter lim="800000"/>
        </a:ln>
        <a:effectLst/>
      </dsp:spPr>
      <dsp:style>
        <a:lnRef idx="2">
          <a:schemeClr val="accent4"/>
        </a:lnRef>
        <a:fillRef idx="1">
          <a:schemeClr val="lt1"/>
        </a:fillRef>
        <a:effectRef idx="0">
          <a:schemeClr val="accent4"/>
        </a:effectRef>
        <a:fontRef idx="minor">
          <a:schemeClr val="dk1"/>
        </a:fontRef>
      </dsp:style>
      <dsp:txBody>
        <a:bodyPr spcFirstLastPara="0" vert="horz" wrap="square" lIns="19050" tIns="12700" rIns="19050" bIns="12700" numCol="1" spcCol="1270" anchor="ctr" anchorCtr="0">
          <a:noAutofit/>
        </a:bodyPr>
        <a:lstStyle/>
        <a:p>
          <a:pPr marL="0" lvl="0" indent="0" algn="ctr" defTabSz="444500">
            <a:lnSpc>
              <a:spcPct val="90000"/>
            </a:lnSpc>
            <a:spcBef>
              <a:spcPct val="0"/>
            </a:spcBef>
            <a:spcAft>
              <a:spcPct val="35000"/>
            </a:spcAft>
            <a:buNone/>
          </a:pPr>
          <a:r>
            <a:rPr lang="fr-FR" sz="1000" b="1" kern="1200" dirty="0"/>
            <a:t>Espace transfrontalier</a:t>
          </a:r>
        </a:p>
      </dsp:txBody>
      <dsp:txXfrm>
        <a:off x="10304069" y="3169962"/>
        <a:ext cx="885747" cy="54096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B9A81F-E622-44D4-9155-5934CEEF1690}">
      <dsp:nvSpPr>
        <dsp:cNvPr id="0" name=""/>
        <dsp:cNvSpPr/>
      </dsp:nvSpPr>
      <dsp:spPr>
        <a:xfrm>
          <a:off x="13161" y="222464"/>
          <a:ext cx="3733147" cy="1493259"/>
        </a:xfrm>
        <a:prstGeom prst="homePlate">
          <a:avLst/>
        </a:prstGeom>
        <a:solidFill>
          <a:srgbClr val="19A09B"/>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74676"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b="1" kern="1200" err="1">
              <a:solidFill>
                <a:schemeClr val="tx1"/>
              </a:solidFill>
              <a:latin typeface="Arial" panose="020B0604020202020204" pitchFamily="34" charset="0"/>
              <a:ea typeface="+mn-ea"/>
              <a:cs typeface="Arial" panose="020B0604020202020204" pitchFamily="34" charset="0"/>
            </a:rPr>
            <a:t>Année</a:t>
          </a:r>
          <a:r>
            <a:rPr lang="en-GB" sz="1400" b="1" kern="1200">
              <a:solidFill>
                <a:schemeClr val="tx1"/>
              </a:solidFill>
              <a:latin typeface="Arial" panose="020B0604020202020204" pitchFamily="34" charset="0"/>
              <a:ea typeface="+mn-ea"/>
              <a:cs typeface="Arial" panose="020B0604020202020204" pitchFamily="34" charset="0"/>
            </a:rPr>
            <a:t> 1 : </a:t>
          </a:r>
          <a:r>
            <a:rPr lang="en-GB" sz="1400" b="1" kern="1200" dirty="0">
              <a:solidFill>
                <a:schemeClr val="tx1"/>
              </a:solidFill>
              <a:latin typeface="Arial" panose="020B0604020202020204" pitchFamily="34" charset="0"/>
              <a:ea typeface="+mn-ea"/>
              <a:cs typeface="Arial" panose="020B0604020202020204" pitchFamily="34" charset="0"/>
            </a:rPr>
            <a:t>Mobilisation des </a:t>
          </a:r>
          <a:r>
            <a:rPr lang="en-GB" sz="1400" b="1" kern="1200" dirty="0" err="1">
              <a:solidFill>
                <a:schemeClr val="tx1"/>
              </a:solidFill>
              <a:latin typeface="Arial" panose="020B0604020202020204" pitchFamily="34" charset="0"/>
              <a:ea typeface="+mn-ea"/>
              <a:cs typeface="Arial" panose="020B0604020202020204" pitchFamily="34" charset="0"/>
            </a:rPr>
            <a:t>connaissances</a:t>
          </a:r>
          <a:r>
            <a:rPr lang="en-GB" sz="1400" b="1" kern="1200" dirty="0">
              <a:solidFill>
                <a:schemeClr val="tx1"/>
              </a:solidFill>
              <a:latin typeface="Arial" panose="020B0604020202020204" pitchFamily="34" charset="0"/>
              <a:ea typeface="+mn-ea"/>
              <a:cs typeface="Arial" panose="020B0604020202020204" pitchFamily="34" charset="0"/>
            </a:rPr>
            <a:t> et des </a:t>
          </a:r>
          <a:r>
            <a:rPr lang="en-GB" sz="1400" b="1" kern="1200" dirty="0" err="1">
              <a:solidFill>
                <a:schemeClr val="tx1"/>
              </a:solidFill>
              <a:latin typeface="Arial" panose="020B0604020202020204" pitchFamily="34" charset="0"/>
              <a:ea typeface="+mn-ea"/>
              <a:cs typeface="Arial" panose="020B0604020202020204" pitchFamily="34" charset="0"/>
            </a:rPr>
            <a:t>expertises</a:t>
          </a:r>
          <a:endParaRPr lang="en-GB" sz="1400" b="1" kern="1200" dirty="0">
            <a:solidFill>
              <a:schemeClr val="tx1"/>
            </a:solidFill>
            <a:latin typeface="Arial" panose="020B0604020202020204" pitchFamily="34" charset="0"/>
            <a:ea typeface="+mn-ea"/>
            <a:cs typeface="Arial" panose="020B0604020202020204" pitchFamily="34" charset="0"/>
          </a:endParaRPr>
        </a:p>
      </dsp:txBody>
      <dsp:txXfrm>
        <a:off x="13161" y="222464"/>
        <a:ext cx="3359832" cy="1493259"/>
      </dsp:txXfrm>
    </dsp:sp>
    <dsp:sp modelId="{740724B4-3121-412D-83C7-DA660B1E563A}">
      <dsp:nvSpPr>
        <dsp:cNvPr id="0" name=""/>
        <dsp:cNvSpPr/>
      </dsp:nvSpPr>
      <dsp:spPr>
        <a:xfrm>
          <a:off x="2990787" y="204679"/>
          <a:ext cx="3733147" cy="1493259"/>
        </a:xfrm>
        <a:prstGeom prst="chevron">
          <a:avLst/>
        </a:prstGeom>
        <a:solidFill>
          <a:srgbClr val="F09100"/>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en-GB" sz="1400" b="1" kern="1200" err="1">
              <a:solidFill>
                <a:schemeClr val="tx1"/>
              </a:solidFill>
              <a:latin typeface="Arial" panose="020B0604020202020204" pitchFamily="34" charset="0"/>
              <a:ea typeface="+mn-ea"/>
              <a:cs typeface="Arial" panose="020B0604020202020204" pitchFamily="34" charset="0"/>
            </a:rPr>
            <a:t>Année</a:t>
          </a:r>
          <a:r>
            <a:rPr lang="en-GB" sz="1400" b="1" kern="1200">
              <a:solidFill>
                <a:schemeClr val="tx1"/>
              </a:solidFill>
              <a:latin typeface="Arial" panose="020B0604020202020204" pitchFamily="34" charset="0"/>
              <a:ea typeface="+mn-ea"/>
              <a:cs typeface="Arial" panose="020B0604020202020204" pitchFamily="34" charset="0"/>
            </a:rPr>
            <a:t> 2 : </a:t>
          </a:r>
          <a:r>
            <a:rPr lang="en-GB" sz="1400" b="1" kern="1200" dirty="0">
              <a:solidFill>
                <a:schemeClr val="tx1"/>
              </a:solidFill>
              <a:latin typeface="Arial" panose="020B0604020202020204" pitchFamily="34" charset="0"/>
              <a:ea typeface="+mn-ea"/>
              <a:cs typeface="Arial" panose="020B0604020202020204" pitchFamily="34" charset="0"/>
            </a:rPr>
            <a:t>Acquisition des </a:t>
          </a:r>
          <a:r>
            <a:rPr lang="en-GB" sz="1400" b="1" kern="1200" dirty="0" err="1">
              <a:solidFill>
                <a:schemeClr val="tx1"/>
              </a:solidFill>
              <a:latin typeface="Arial" panose="020B0604020202020204" pitchFamily="34" charset="0"/>
              <a:ea typeface="+mn-ea"/>
              <a:cs typeface="Arial" panose="020B0604020202020204" pitchFamily="34" charset="0"/>
            </a:rPr>
            <a:t>connaissances</a:t>
          </a:r>
          <a:endParaRPr lang="en-GB" sz="1400" b="1" kern="1200" dirty="0">
            <a:solidFill>
              <a:schemeClr val="tx1"/>
            </a:solidFill>
            <a:latin typeface="Arial" panose="020B0604020202020204" pitchFamily="34" charset="0"/>
            <a:ea typeface="+mn-ea"/>
            <a:cs typeface="Arial" panose="020B0604020202020204" pitchFamily="34" charset="0"/>
          </a:endParaRPr>
        </a:p>
      </dsp:txBody>
      <dsp:txXfrm>
        <a:off x="3737417" y="204679"/>
        <a:ext cx="2239888" cy="1493259"/>
      </dsp:txXfrm>
    </dsp:sp>
    <dsp:sp modelId="{316D7847-4289-49E9-A2C9-F88919A200F4}">
      <dsp:nvSpPr>
        <dsp:cNvPr id="0" name=""/>
        <dsp:cNvSpPr/>
      </dsp:nvSpPr>
      <dsp:spPr>
        <a:xfrm>
          <a:off x="5977305" y="204679"/>
          <a:ext cx="3733147" cy="1493259"/>
        </a:xfrm>
        <a:prstGeom prst="chevron">
          <a:avLst/>
        </a:prstGeom>
        <a:solidFill>
          <a:schemeClr val="accent3">
            <a:hueOff val="2710599"/>
            <a:satOff val="100000"/>
            <a:lumOff val="-14706"/>
            <a:alphaOff val="0"/>
          </a:schemeClr>
        </a:solidFill>
        <a:ln>
          <a:noFill/>
        </a:ln>
        <a:effectLst/>
        <a:scene3d>
          <a:camera prst="orthographicFront">
            <a:rot lat="0" lon="0" rev="0"/>
          </a:camera>
          <a:lightRig rig="contrasting" dir="t">
            <a:rot lat="0" lon="0" rev="1200000"/>
          </a:lightRig>
        </a:scene3d>
        <a:sp3d contourW="19050" prstMaterial="metal">
          <a:bevelT w="88900" h="203200"/>
          <a:bevelB w="165100" h="254000"/>
        </a:sp3d>
      </dsp:spPr>
      <dsp:style>
        <a:lnRef idx="0">
          <a:scrgbClr r="0" g="0" b="0"/>
        </a:lnRef>
        <a:fillRef idx="1">
          <a:scrgbClr r="0" g="0" b="0"/>
        </a:fillRef>
        <a:effectRef idx="2">
          <a:scrgbClr r="0" g="0" b="0"/>
        </a:effectRef>
        <a:fontRef idx="minor">
          <a:schemeClr val="lt1"/>
        </a:fontRef>
      </dsp:style>
      <dsp:txBody>
        <a:bodyPr spcFirstLastPara="0" vert="horz" wrap="square" lIns="56007" tIns="37338" rIns="18669" bIns="37338" numCol="1" spcCol="1270" anchor="ctr" anchorCtr="0">
          <a:noAutofit/>
        </a:bodyPr>
        <a:lstStyle/>
        <a:p>
          <a:pPr marL="0" lvl="0" indent="0" algn="ctr" defTabSz="622300">
            <a:lnSpc>
              <a:spcPct val="90000"/>
            </a:lnSpc>
            <a:spcBef>
              <a:spcPct val="0"/>
            </a:spcBef>
            <a:spcAft>
              <a:spcPct val="35000"/>
            </a:spcAft>
            <a:buNone/>
          </a:pPr>
          <a:r>
            <a:rPr lang="fr-CA" sz="1400" b="1" kern="1200">
              <a:solidFill>
                <a:schemeClr val="tx1"/>
              </a:solidFill>
              <a:latin typeface="Arial" panose="020B0604020202020204" pitchFamily="34" charset="0"/>
              <a:ea typeface="+mn-ea"/>
              <a:cs typeface="Arial" panose="020B0604020202020204" pitchFamily="34" charset="0"/>
            </a:rPr>
            <a:t>Année 3 : </a:t>
          </a:r>
          <a:r>
            <a:rPr lang="fr-CA" sz="1400" b="1" kern="1200" dirty="0">
              <a:solidFill>
                <a:schemeClr val="tx1"/>
              </a:solidFill>
              <a:latin typeface="Arial" panose="020B0604020202020204" pitchFamily="34" charset="0"/>
              <a:ea typeface="+mn-ea"/>
              <a:cs typeface="Arial" panose="020B0604020202020204" pitchFamily="34" charset="0"/>
            </a:rPr>
            <a:t>Consolidation du projet avec la mise en place de </a:t>
          </a:r>
          <a:r>
            <a:rPr lang="fr-FR" sz="1400" b="1" kern="1200" dirty="0">
              <a:solidFill>
                <a:schemeClr val="tx1"/>
              </a:solidFill>
              <a:latin typeface="Arial" panose="020B0604020202020204" pitchFamily="34" charset="0"/>
              <a:ea typeface="+mn-ea"/>
              <a:cs typeface="Arial" panose="020B0604020202020204" pitchFamily="34" charset="0"/>
            </a:rPr>
            <a:t>stratégies </a:t>
          </a:r>
        </a:p>
      </dsp:txBody>
      <dsp:txXfrm>
        <a:off x="6723935" y="204679"/>
        <a:ext cx="2239888" cy="149325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6FE7EE3-49D1-C747-A9D2-782BFF6B7F14}" type="datetimeFigureOut">
              <a:rPr lang="fr-FR" smtClean="0"/>
              <a:t>22/05/2018</a:t>
            </a:fld>
            <a:endParaRPr lang="fr-FR"/>
          </a:p>
        </p:txBody>
      </p:sp>
      <p:sp>
        <p:nvSpPr>
          <p:cNvPr id="4" name="Espace réservé du pied de page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0B05DE5-73C9-964D-8348-FE4842F9DB46}" type="slidenum">
              <a:rPr lang="fr-FR" smtClean="0"/>
              <a:t>‹N°›</a:t>
            </a:fld>
            <a:endParaRPr lang="fr-FR"/>
          </a:p>
        </p:txBody>
      </p:sp>
    </p:spTree>
    <p:extLst>
      <p:ext uri="{BB962C8B-B14F-4D97-AF65-F5344CB8AC3E}">
        <p14:creationId xmlns:p14="http://schemas.microsoft.com/office/powerpoint/2010/main" val="15417078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691D648-8EE9-594D-9974-6170558DC367}" type="datetimeFigureOut">
              <a:rPr lang="fr-FR" smtClean="0"/>
              <a:t>22/05/2018</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commentair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C9F01-3B0F-6C48-9D83-CA1E29CAA2E1}" type="slidenum">
              <a:rPr lang="fr-FR" smtClean="0"/>
              <a:t>‹N°›</a:t>
            </a:fld>
            <a:endParaRPr lang="fr-FR"/>
          </a:p>
        </p:txBody>
      </p:sp>
    </p:spTree>
    <p:extLst>
      <p:ext uri="{BB962C8B-B14F-4D97-AF65-F5344CB8AC3E}">
        <p14:creationId xmlns:p14="http://schemas.microsoft.com/office/powerpoint/2010/main" val="10390721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1</a:t>
            </a:fld>
            <a:endParaRPr lang="fr-FR" dirty="0"/>
          </a:p>
        </p:txBody>
      </p:sp>
    </p:spTree>
    <p:extLst>
      <p:ext uri="{BB962C8B-B14F-4D97-AF65-F5344CB8AC3E}">
        <p14:creationId xmlns:p14="http://schemas.microsoft.com/office/powerpoint/2010/main" val="20386597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4</a:t>
            </a:fld>
            <a:endParaRPr lang="fr-FR" dirty="0"/>
          </a:p>
        </p:txBody>
      </p:sp>
    </p:spTree>
    <p:extLst>
      <p:ext uri="{BB962C8B-B14F-4D97-AF65-F5344CB8AC3E}">
        <p14:creationId xmlns:p14="http://schemas.microsoft.com/office/powerpoint/2010/main" val="2218920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CA"/>
              <a:t>La disparition de la CRÉO a laissé un vide sur la connaissance des réalités territoriales de l’Outaouais</a:t>
            </a:r>
          </a:p>
          <a:p>
            <a:pPr marL="171450" indent="-171450">
              <a:buFont typeface="Arial" panose="020B0604020202020204" pitchFamily="34" charset="0"/>
              <a:buChar char="•"/>
            </a:pPr>
            <a:r>
              <a:rPr lang="fr-CA"/>
              <a:t>Détermination des enjeux stratégiques                   </a:t>
            </a:r>
          </a:p>
          <a:p>
            <a:pPr marL="171450" indent="-171450">
              <a:buFont typeface="Arial" panose="020B0604020202020204" pitchFamily="34" charset="0"/>
              <a:buChar char="•"/>
            </a:pPr>
            <a:r>
              <a:rPr lang="fr-CA"/>
              <a:t>Financement de projets</a:t>
            </a:r>
          </a:p>
          <a:p>
            <a:pPr marL="171450" indent="-171450">
              <a:buFont typeface="Arial" panose="020B0604020202020204" pitchFamily="34" charset="0"/>
              <a:buChar char="•"/>
            </a:pPr>
            <a:endParaRPr lang="fr-CA"/>
          </a:p>
          <a:p>
            <a:r>
              <a:rPr lang="fr-CA"/>
              <a:t>Idée issue du bilan de l’expérience partenariale liée au Portrait des communautés de l’Outaouais</a:t>
            </a:r>
          </a:p>
          <a:p>
            <a:pPr marL="171450" indent="-171450">
              <a:buFont typeface="Arial" panose="020B0604020202020204" pitchFamily="34" charset="0"/>
              <a:buChar char="•"/>
            </a:pPr>
            <a:r>
              <a:rPr lang="fr-CA"/>
              <a:t>Assurer la pérennisation du projet</a:t>
            </a:r>
          </a:p>
          <a:p>
            <a:pPr marL="171450" indent="-171450">
              <a:buFont typeface="Arial" panose="020B0604020202020204" pitchFamily="34" charset="0"/>
              <a:buChar char="•"/>
            </a:pPr>
            <a:r>
              <a:rPr lang="fr-CA"/>
              <a:t>Assurer le développement futur de l’outil pour répondre encore plus aux besoins                                                                                      des utilisateurs</a:t>
            </a:r>
          </a:p>
          <a:p>
            <a:pPr marL="171450" indent="-171450">
              <a:buFont typeface="Arial" panose="020B0604020202020204" pitchFamily="34" charset="0"/>
              <a:buChar char="•"/>
            </a:pPr>
            <a:r>
              <a:rPr lang="fr-CA"/>
              <a:t>Développer les activités de formation et de transfert de connaissances afin de favoriser l’utilisation de l’outil par les décideurs et les utilisateurs</a:t>
            </a:r>
          </a:p>
          <a:p>
            <a:endParaRPr lang="fr-CA"/>
          </a:p>
          <a:p>
            <a:r>
              <a:rPr lang="fr-CA"/>
              <a:t>Volonté des partenaires de mieux connaitre d’autres dimensions du développement de la région</a:t>
            </a:r>
          </a:p>
          <a:p>
            <a:pPr marL="171450" indent="-171450">
              <a:buFont typeface="Arial" panose="020B0604020202020204" pitchFamily="34" charset="0"/>
              <a:buChar char="•"/>
            </a:pPr>
            <a:r>
              <a:rPr lang="fr-CA"/>
              <a:t>Développement économique, environnemental, culturel, rural, etc.</a:t>
            </a:r>
          </a:p>
          <a:p>
            <a:pPr marL="171450" indent="-171450">
              <a:buFont typeface="Arial" panose="020B0604020202020204" pitchFamily="34" charset="0"/>
              <a:buChar char="•"/>
            </a:pPr>
            <a:r>
              <a:rPr lang="fr-CA"/>
              <a:t>Impacts de la situation frontalière sur le dévelopement de la région</a:t>
            </a:r>
          </a:p>
          <a:p>
            <a:endParaRPr lang="fr-CA"/>
          </a:p>
          <a:p>
            <a:endParaRPr lang="en-GB"/>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5</a:t>
            </a:fld>
            <a:endParaRPr lang="fr-FR"/>
          </a:p>
        </p:txBody>
      </p:sp>
    </p:spTree>
    <p:extLst>
      <p:ext uri="{BB962C8B-B14F-4D97-AF65-F5344CB8AC3E}">
        <p14:creationId xmlns:p14="http://schemas.microsoft.com/office/powerpoint/2010/main" val="17313240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685800" y="4400549"/>
            <a:ext cx="5486400" cy="4092819"/>
          </a:xfrm>
        </p:spPr>
        <p:txBody>
          <a:bodyPr/>
          <a:lstStyle/>
          <a:p>
            <a:r>
              <a:rPr lang="fr-CA" b="1"/>
              <a:t>1. Fonction de veille, d’information et de référence</a:t>
            </a:r>
          </a:p>
          <a:p>
            <a:r>
              <a:rPr lang="fr-CA"/>
              <a:t>Site Internet et cartes géoréférencées, données statistiques, documentation et publications. Intégration des données des partenaires. </a:t>
            </a:r>
          </a:p>
          <a:p>
            <a:endParaRPr lang="fr-CA"/>
          </a:p>
          <a:p>
            <a:r>
              <a:rPr lang="fr-CA" b="1"/>
              <a:t>2. Diffusion de l’information dans la communauté </a:t>
            </a:r>
          </a:p>
          <a:p>
            <a:pPr marL="171450" indent="-171450">
              <a:buFont typeface="Arial" panose="020B0604020202020204" pitchFamily="34" charset="0"/>
              <a:buChar char="•"/>
            </a:pPr>
            <a:r>
              <a:rPr lang="fr-CA"/>
              <a:t>Production de bulletins de liaison et de rapports de recherche.</a:t>
            </a:r>
          </a:p>
          <a:p>
            <a:pPr marL="171450" indent="-171450">
              <a:buFont typeface="Arial" panose="020B0604020202020204" pitchFamily="34" charset="0"/>
              <a:buChar char="•"/>
            </a:pPr>
            <a:r>
              <a:rPr lang="fr-CA"/>
              <a:t>Souci de rendre accessibles les données et les analyses par l’entremise d’activités diversifiées telles que des séminaires, des colloques, des forums de discussion, des bulletins, un blogue et des plateformes de médias sociaux.</a:t>
            </a:r>
          </a:p>
          <a:p>
            <a:endParaRPr lang="en-GB"/>
          </a:p>
          <a:p>
            <a:r>
              <a:rPr lang="fr-CA" b="1"/>
              <a:t>3. Fonction de formation et de transfert de connaissances</a:t>
            </a:r>
          </a:p>
          <a:p>
            <a:pPr marL="171450" indent="-171450">
              <a:buFont typeface="Arial" panose="020B0604020202020204" pitchFamily="34" charset="0"/>
              <a:buChar char="•"/>
            </a:pPr>
            <a:r>
              <a:rPr lang="fr-CA"/>
              <a:t>Habilitation des décideurs et des intervenants à utiliser les connaissances développées par l’ODO.</a:t>
            </a:r>
          </a:p>
          <a:p>
            <a:pPr marL="171450" indent="-171450">
              <a:buFont typeface="Arial" panose="020B0604020202020204" pitchFamily="34" charset="0"/>
              <a:buChar char="•"/>
            </a:pPr>
            <a:r>
              <a:rPr lang="fr-CA"/>
              <a:t>Activités de partage, d’échange, de mobilisation et de valorisation des connaissances acquises sur des thèmes qui répondent à des besoins précis, dans un objectif de concertation et de réseautage. </a:t>
            </a:r>
          </a:p>
          <a:p>
            <a:pPr marL="171450" indent="-171450">
              <a:buFont typeface="Arial" panose="020B0604020202020204" pitchFamily="34" charset="0"/>
              <a:buChar char="•"/>
            </a:pPr>
            <a:r>
              <a:rPr lang="fr-CA"/>
              <a:t>Travail avec les partenaires pour trouver des solutions originales aux problèmes socioéconomiques de la région (diversification économique, disparités rurales et urbaines, liens frontaliers). </a:t>
            </a:r>
          </a:p>
          <a:p>
            <a:endParaRPr lang="fr-CA"/>
          </a:p>
          <a:p>
            <a:r>
              <a:rPr lang="fr-CA" b="1"/>
              <a:t>4. Fonction d’évaluation</a:t>
            </a:r>
          </a:p>
          <a:p>
            <a:endParaRPr lang="en-GB"/>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8</a:t>
            </a:fld>
            <a:endParaRPr lang="fr-FR"/>
          </a:p>
        </p:txBody>
      </p:sp>
    </p:spTree>
    <p:extLst>
      <p:ext uri="{BB962C8B-B14F-4D97-AF65-F5344CB8AC3E}">
        <p14:creationId xmlns:p14="http://schemas.microsoft.com/office/powerpoint/2010/main" val="277569778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CA"/>
          </a:p>
        </p:txBody>
      </p:sp>
      <p:sp>
        <p:nvSpPr>
          <p:cNvPr id="4" name="Espace réservé du numéro de diapositive 3"/>
          <p:cNvSpPr>
            <a:spLocks noGrp="1"/>
          </p:cNvSpPr>
          <p:nvPr>
            <p:ph type="sldNum" sz="quarter" idx="10"/>
          </p:nvPr>
        </p:nvSpPr>
        <p:spPr/>
        <p:txBody>
          <a:bodyPr/>
          <a:lstStyle/>
          <a:p>
            <a:fld id="{ADE24E66-5101-4FDF-8EAC-33BFAD39E03A}" type="slidenum">
              <a:rPr lang="fr-CA" smtClean="0"/>
              <a:t>10</a:t>
            </a:fld>
            <a:endParaRPr lang="fr-CA"/>
          </a:p>
        </p:txBody>
      </p:sp>
    </p:spTree>
    <p:extLst>
      <p:ext uri="{BB962C8B-B14F-4D97-AF65-F5344CB8AC3E}">
        <p14:creationId xmlns:p14="http://schemas.microsoft.com/office/powerpoint/2010/main" val="19420264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GB"/>
              <a:t>Un outil en construction, inspiré du modèle de l’Observatoire de l’Abitibi.</a:t>
            </a:r>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12</a:t>
            </a:fld>
            <a:endParaRPr lang="fr-FR"/>
          </a:p>
        </p:txBody>
      </p:sp>
    </p:spTree>
    <p:extLst>
      <p:ext uri="{BB962C8B-B14F-4D97-AF65-F5344CB8AC3E}">
        <p14:creationId xmlns:p14="http://schemas.microsoft.com/office/powerpoint/2010/main" val="40057029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en-GB"/>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15</a:t>
            </a:fld>
            <a:endParaRPr lang="fr-FR"/>
          </a:p>
        </p:txBody>
      </p:sp>
    </p:spTree>
    <p:extLst>
      <p:ext uri="{BB962C8B-B14F-4D97-AF65-F5344CB8AC3E}">
        <p14:creationId xmlns:p14="http://schemas.microsoft.com/office/powerpoint/2010/main" val="2025834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10"/>
          </p:nvPr>
        </p:nvSpPr>
        <p:spPr/>
        <p:txBody>
          <a:bodyPr/>
          <a:lstStyle/>
          <a:p>
            <a:fld id="{A68C9F01-3B0F-6C48-9D83-CA1E29CAA2E1}" type="slidenum">
              <a:rPr lang="fr-FR" smtClean="0"/>
              <a:t>24</a:t>
            </a:fld>
            <a:endParaRPr lang="fr-FR" dirty="0"/>
          </a:p>
        </p:txBody>
      </p:sp>
    </p:spTree>
    <p:extLst>
      <p:ext uri="{BB962C8B-B14F-4D97-AF65-F5344CB8AC3E}">
        <p14:creationId xmlns:p14="http://schemas.microsoft.com/office/powerpoint/2010/main" val="7857858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0E5896-6793-2B49-B5C8-E74BA1EB1854}" type="datetime1">
              <a:rPr lang="fr-CA" smtClean="0"/>
              <a:t>2018-05-22</a:t>
            </a:fld>
            <a:endParaRPr lang="fr-F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 y="0"/>
            <a:ext cx="12189532" cy="6858000"/>
          </a:xfrm>
          <a:prstGeom prst="rect">
            <a:avLst/>
          </a:prstGeom>
        </p:spPr>
      </p:pic>
      <p:sp>
        <p:nvSpPr>
          <p:cNvPr id="3" name="Subtitle 2"/>
          <p:cNvSpPr>
            <a:spLocks noGrp="1"/>
          </p:cNvSpPr>
          <p:nvPr>
            <p:ph type="subTitle" idx="1"/>
          </p:nvPr>
        </p:nvSpPr>
        <p:spPr>
          <a:xfrm>
            <a:off x="678656" y="3602038"/>
            <a:ext cx="776525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des sous-titres du masque</a:t>
            </a:r>
            <a:endParaRPr lang="en-US" dirty="0"/>
          </a:p>
        </p:txBody>
      </p:sp>
      <p:sp>
        <p:nvSpPr>
          <p:cNvPr id="2" name="Title 1"/>
          <p:cNvSpPr>
            <a:spLocks noGrp="1"/>
          </p:cNvSpPr>
          <p:nvPr>
            <p:ph type="ctrTitle" hasCustomPrompt="1"/>
          </p:nvPr>
        </p:nvSpPr>
        <p:spPr>
          <a:xfrm>
            <a:off x="678656" y="1122363"/>
            <a:ext cx="7765257" cy="2387600"/>
          </a:xfrm>
        </p:spPr>
        <p:txBody>
          <a:bodyPr anchor="b">
            <a:normAutofit/>
          </a:bodyPr>
          <a:lstStyle>
            <a:lvl1pPr algn="l">
              <a:defRPr sz="4800" b="0" i="0">
                <a:latin typeface="IBM Plex Sans Medium" charset="0"/>
                <a:ea typeface="IBM Plex Sans Medium" charset="0"/>
                <a:cs typeface="IBM Plex Sans Medium" charset="0"/>
              </a:defRPr>
            </a:lvl1pPr>
          </a:lstStyle>
          <a:p>
            <a:r>
              <a:rPr lang="fr-FR" dirty="0"/>
              <a:t>CLIQUEZ ET MODIFIEZ LE TITRE</a:t>
            </a:r>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22BB7B-6E1E-944D-B69C-37714634042C}"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181D9BF-B351-9B46-9F1F-AC86D37E3236}"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dirty="0"/>
          </a:p>
        </p:txBody>
      </p:sp>
      <p:sp>
        <p:nvSpPr>
          <p:cNvPr id="5" name="Footer Placeholder 4"/>
          <p:cNvSpPr>
            <a:spLocks noGrp="1"/>
          </p:cNvSpPr>
          <p:nvPr>
            <p:ph type="ftr" sz="quarter" idx="11"/>
          </p:nvPr>
        </p:nvSpPr>
        <p:spPr/>
        <p:txBody>
          <a:bodyPr/>
          <a:lstStyle/>
          <a:p>
            <a:endParaRPr lang="fr-F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A90E5896-6793-2B49-B5C8-E74BA1EB1854}" type="datetime1">
              <a:rPr lang="fr-CA" smtClean="0"/>
              <a:t>2018-05-22</a:t>
            </a:fld>
            <a:endParaRPr lang="fr-FR"/>
          </a:p>
        </p:txBody>
      </p:sp>
      <p:pic>
        <p:nvPicPr>
          <p:cNvPr id="9" name="Imag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 y="0"/>
            <a:ext cx="12189532" cy="6858000"/>
          </a:xfrm>
          <a:prstGeom prst="rect">
            <a:avLst/>
          </a:prstGeom>
        </p:spPr>
      </p:pic>
      <p:sp>
        <p:nvSpPr>
          <p:cNvPr id="3" name="Subtitle 2"/>
          <p:cNvSpPr>
            <a:spLocks noGrp="1"/>
          </p:cNvSpPr>
          <p:nvPr>
            <p:ph type="subTitle" idx="1"/>
          </p:nvPr>
        </p:nvSpPr>
        <p:spPr>
          <a:xfrm>
            <a:off x="678656" y="3602038"/>
            <a:ext cx="7765257"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Cliquez pour modifier le style des sous-titres du masque</a:t>
            </a:r>
            <a:endParaRPr lang="en-US" dirty="0"/>
          </a:p>
        </p:txBody>
      </p:sp>
      <p:sp>
        <p:nvSpPr>
          <p:cNvPr id="2" name="Title 1"/>
          <p:cNvSpPr>
            <a:spLocks noGrp="1"/>
          </p:cNvSpPr>
          <p:nvPr>
            <p:ph type="ctrTitle" hasCustomPrompt="1"/>
          </p:nvPr>
        </p:nvSpPr>
        <p:spPr>
          <a:xfrm>
            <a:off x="678656" y="1122363"/>
            <a:ext cx="7765257" cy="2387600"/>
          </a:xfrm>
        </p:spPr>
        <p:txBody>
          <a:bodyPr anchor="b">
            <a:normAutofit/>
          </a:bodyPr>
          <a:lstStyle>
            <a:lvl1pPr algn="l">
              <a:defRPr sz="4800" b="0" i="0">
                <a:latin typeface="IBM Plex Sans Medium" charset="0"/>
                <a:ea typeface="IBM Plex Sans Medium" charset="0"/>
                <a:cs typeface="IBM Plex Sans Medium" charset="0"/>
              </a:defRPr>
            </a:lvl1pPr>
          </a:lstStyle>
          <a:p>
            <a:r>
              <a:rPr lang="fr-FR" dirty="0"/>
              <a:t>CLIQUEZ ET MODIFIEZ LE TITRE</a:t>
            </a:r>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lvl1pPr>
              <a:lnSpc>
                <a:spcPct val="100000"/>
              </a:lnSpc>
              <a:spcBef>
                <a:spcPts val="1500"/>
              </a:spcBef>
              <a:defRPr/>
            </a:lvl1pPr>
            <a:lvl2pPr>
              <a:lnSpc>
                <a:spcPct val="100000"/>
              </a:lnSpc>
              <a:spcBef>
                <a:spcPts val="1500"/>
              </a:spcBef>
              <a:defRPr sz="1800"/>
            </a:lvl2pPr>
            <a:lvl3pPr>
              <a:lnSpc>
                <a:spcPct val="100000"/>
              </a:lnSpc>
              <a:defRPr sz="1600"/>
            </a:lvl3pPr>
            <a:lvl4pPr>
              <a:lnSpc>
                <a:spcPct val="100000"/>
              </a:lnSpc>
              <a:defRPr sz="1400"/>
            </a:lvl4pPr>
            <a:lvl5pPr>
              <a:lnSpc>
                <a:spcPct val="100000"/>
              </a:lnSpc>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10B0A3F-D97E-4D41-836B-8ABA0538E480}"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800"/>
            </a:lvl1pPr>
          </a:lstStyle>
          <a:p>
            <a:r>
              <a:rPr lang="fr-FR" dirty="0"/>
              <a:t>CLIQUEZ ET MODIFIEZ LE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9A4C3B-ADFC-284C-8443-AD5686498FAE}"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D237696-31BC-4149-A9AB-9323D1854A83}"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fr-FR" dirty="0"/>
              <a:t>CLIQUEZ ET MODIFIEZ LE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BC4F4B5-6AB6-454F-9B41-D61D9E25D226}" type="datetime1">
              <a:rPr lang="fr-CA" smtClean="0"/>
              <a:t>2018-05-22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AAA44FA-7143-2B4A-98F4-13937E4A3109}" type="datetime1">
              <a:rPr lang="fr-CA" smtClean="0"/>
              <a:t>2018-05-22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1AB2A0-D21B-E747-8603-D3186B0BB4A6}" type="datetime1">
              <a:rPr lang="fr-CA" smtClean="0"/>
              <a:t>2018-05-22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E1DEB59-D269-BF4A-BCF3-6358D995A772}"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Content Placeholder 2"/>
          <p:cNvSpPr>
            <a:spLocks noGrp="1"/>
          </p:cNvSpPr>
          <p:nvPr>
            <p:ph idx="1"/>
          </p:nvPr>
        </p:nvSpPr>
        <p:spPr/>
        <p:txBody>
          <a:bodyPr/>
          <a:lstStyle>
            <a:lvl1pPr>
              <a:lnSpc>
                <a:spcPct val="100000"/>
              </a:lnSpc>
              <a:spcBef>
                <a:spcPts val="1500"/>
              </a:spcBef>
              <a:defRPr/>
            </a:lvl1pPr>
            <a:lvl2pPr>
              <a:lnSpc>
                <a:spcPct val="100000"/>
              </a:lnSpc>
              <a:spcBef>
                <a:spcPts val="1500"/>
              </a:spcBef>
              <a:defRPr sz="1800"/>
            </a:lvl2pPr>
            <a:lvl3pPr>
              <a:lnSpc>
                <a:spcPct val="100000"/>
              </a:lnSpc>
              <a:defRPr sz="1600"/>
            </a:lvl3pPr>
            <a:lvl4pPr>
              <a:lnSpc>
                <a:spcPct val="100000"/>
              </a:lnSpc>
              <a:defRPr sz="1400"/>
            </a:lvl4pPr>
            <a:lvl5pPr>
              <a:lnSpc>
                <a:spcPct val="100000"/>
              </a:lnSpc>
              <a:defRPr sz="1200"/>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10B0A3F-D97E-4D41-836B-8ABA0538E480}"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31E28B4-9811-D944-9C34-93E52898B5CA}"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Cliquez et modifiez le titre</a:t>
            </a:r>
            <a:endParaRPr lang="en-US" dirty="0"/>
          </a:p>
        </p:txBody>
      </p:sp>
      <p:sp>
        <p:nvSpPr>
          <p:cNvPr id="3" name="Vertical Text Placeholder 2"/>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3B22BB7B-6E1E-944D-B69C-37714634042C}"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fr-FR"/>
              <a:t>Cliquez et modifiez le titre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7181D9BF-B351-9B46-9F1F-AC86D37E3236}"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endParaRPr lang="fr-CA"/>
          </a:p>
        </p:txBody>
      </p:sp>
      <p:sp>
        <p:nvSpPr>
          <p:cNvPr id="3" name="Sous-titr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Modifier le style des sous-titres du masque</a:t>
            </a:r>
            <a:endParaRPr lang="fr-CA"/>
          </a:p>
        </p:txBody>
      </p:sp>
      <p:sp>
        <p:nvSpPr>
          <p:cNvPr id="4" name="Espace réservé de la date 3"/>
          <p:cNvSpPr>
            <a:spLocks noGrp="1"/>
          </p:cNvSpPr>
          <p:nvPr>
            <p:ph type="dt" sz="half" idx="10"/>
          </p:nvPr>
        </p:nvSpPr>
        <p:spPr/>
        <p:txBody>
          <a:bodyPr/>
          <a:lstStyle/>
          <a:p>
            <a:fld id="{A90E5896-6793-2B49-B5C8-E74BA1EB1854}" type="datetime1">
              <a:rPr lang="fr-CA" smtClean="0"/>
              <a:t>2018-05-22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4C52203-AAD2-9944-A3AD-BE9DC3A3C94F}" type="slidenum">
              <a:rPr lang="fr-FR" smtClean="0"/>
              <a:t>‹N°›</a:t>
            </a:fld>
            <a:endParaRPr lang="fr-FR" dirty="0"/>
          </a:p>
        </p:txBody>
      </p:sp>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468" y="0"/>
            <a:ext cx="12189532" cy="6858000"/>
          </a:xfrm>
          <a:prstGeom prst="rect">
            <a:avLst/>
          </a:prstGeom>
        </p:spPr>
      </p:pic>
    </p:spTree>
    <p:extLst>
      <p:ext uri="{BB962C8B-B14F-4D97-AF65-F5344CB8AC3E}">
        <p14:creationId xmlns:p14="http://schemas.microsoft.com/office/powerpoint/2010/main" val="194611700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B10B0A3F-D97E-4D41-836B-8ABA0538E480}" type="datetime1">
              <a:rPr lang="fr-CA" smtClean="0"/>
              <a:t>2018-05-22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4C52203-AAD2-9944-A3AD-BE9DC3A3C94F}" type="slidenum">
              <a:rPr lang="fr-FR" smtClean="0"/>
              <a:t>‹N°›</a:t>
            </a:fld>
            <a:endParaRPr lang="fr-FR" dirty="0"/>
          </a:p>
        </p:txBody>
      </p:sp>
    </p:spTree>
    <p:extLst>
      <p:ext uri="{BB962C8B-B14F-4D97-AF65-F5344CB8AC3E}">
        <p14:creationId xmlns:p14="http://schemas.microsoft.com/office/powerpoint/2010/main" val="136966487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831850" y="1709738"/>
            <a:ext cx="10515600" cy="2852737"/>
          </a:xfrm>
        </p:spPr>
        <p:txBody>
          <a:bodyPr anchor="b"/>
          <a:lstStyle>
            <a:lvl1pPr>
              <a:defRPr sz="6000"/>
            </a:lvl1pPr>
          </a:lstStyle>
          <a:p>
            <a:r>
              <a:rPr lang="fr-FR"/>
              <a:t>Modifiez le style du titre</a:t>
            </a:r>
            <a:endParaRPr lang="fr-CA"/>
          </a:p>
        </p:txBody>
      </p:sp>
      <p:sp>
        <p:nvSpPr>
          <p:cNvPr id="3" name="Espace réservé du texte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4" name="Espace réservé de la date 3"/>
          <p:cNvSpPr>
            <a:spLocks noGrp="1"/>
          </p:cNvSpPr>
          <p:nvPr>
            <p:ph type="dt" sz="half" idx="10"/>
          </p:nvPr>
        </p:nvSpPr>
        <p:spPr/>
        <p:txBody>
          <a:bodyPr/>
          <a:lstStyle/>
          <a:p>
            <a:fld id="{F19743EC-4118-42FA-94EE-399F7B741D85}" type="datetimeFigureOut">
              <a:rPr lang="fr-CA" smtClean="0"/>
              <a:t>2018-05-22</a:t>
            </a:fld>
            <a:endParaRPr lang="fr-CA"/>
          </a:p>
        </p:txBody>
      </p:sp>
      <p:sp>
        <p:nvSpPr>
          <p:cNvPr id="5" name="Espace réservé du pied de page 4"/>
          <p:cNvSpPr>
            <a:spLocks noGrp="1"/>
          </p:cNvSpPr>
          <p:nvPr>
            <p:ph type="ftr" sz="quarter" idx="11"/>
          </p:nvPr>
        </p:nvSpPr>
        <p:spPr/>
        <p:txBody>
          <a:bodyPr/>
          <a:lstStyle/>
          <a:p>
            <a:endParaRPr lang="fr-FR" dirty="0"/>
          </a:p>
        </p:txBody>
      </p:sp>
      <p:sp>
        <p:nvSpPr>
          <p:cNvPr id="6" name="Espace réservé du numéro de diapositive 5"/>
          <p:cNvSpPr>
            <a:spLocks noGrp="1"/>
          </p:cNvSpPr>
          <p:nvPr>
            <p:ph type="sldNum" sz="quarter" idx="12"/>
          </p:nvPr>
        </p:nvSpPr>
        <p:spPr/>
        <p:txBody>
          <a:bodyPr/>
          <a:lstStyle/>
          <a:p>
            <a:fld id="{44C52203-AAD2-9944-A3AD-BE9DC3A3C94F}" type="slidenum">
              <a:rPr lang="fr-FR" smtClean="0"/>
              <a:pPr/>
              <a:t>‹N°›</a:t>
            </a:fld>
            <a:endParaRPr lang="fr-FR" dirty="0"/>
          </a:p>
        </p:txBody>
      </p:sp>
    </p:spTree>
    <p:extLst>
      <p:ext uri="{BB962C8B-B14F-4D97-AF65-F5344CB8AC3E}">
        <p14:creationId xmlns:p14="http://schemas.microsoft.com/office/powerpoint/2010/main" val="2735246212"/>
      </p:ext>
    </p:extLst>
  </p:cSld>
  <p:clrMapOvr>
    <a:masterClrMapping/>
  </p:clrMapOvr>
  <p:hf hdr="0"/>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contenu 2"/>
          <p:cNvSpPr>
            <a:spLocks noGrp="1"/>
          </p:cNvSpPr>
          <p:nvPr>
            <p:ph sz="half" idx="1"/>
          </p:nvPr>
        </p:nvSpPr>
        <p:spPr>
          <a:xfrm>
            <a:off x="838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contenu 3"/>
          <p:cNvSpPr>
            <a:spLocks noGrp="1"/>
          </p:cNvSpPr>
          <p:nvPr>
            <p:ph sz="half" idx="2"/>
          </p:nvPr>
        </p:nvSpPr>
        <p:spPr>
          <a:xfrm>
            <a:off x="6172200" y="1825625"/>
            <a:ext cx="5181600" cy="435133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e la date 4"/>
          <p:cNvSpPr>
            <a:spLocks noGrp="1"/>
          </p:cNvSpPr>
          <p:nvPr>
            <p:ph type="dt" sz="half" idx="10"/>
          </p:nvPr>
        </p:nvSpPr>
        <p:spPr/>
        <p:txBody>
          <a:bodyPr/>
          <a:lstStyle/>
          <a:p>
            <a:fld id="{4D237696-31BC-4149-A9AB-9323D1854A83}" type="datetime1">
              <a:rPr lang="fr-CA" smtClean="0"/>
              <a:t>2018-05-22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236466788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839788" y="365125"/>
            <a:ext cx="10515600" cy="1325563"/>
          </a:xfrm>
        </p:spPr>
        <p:txBody>
          <a:bodyPr/>
          <a:lstStyle/>
          <a:p>
            <a:r>
              <a:rPr lang="fr-FR"/>
              <a:t>Modifiez le style du titre</a:t>
            </a:r>
            <a:endParaRPr lang="fr-CA"/>
          </a:p>
        </p:txBody>
      </p:sp>
      <p:sp>
        <p:nvSpPr>
          <p:cNvPr id="3" name="Espace réservé du texte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4" name="Espace réservé du contenu 3"/>
          <p:cNvSpPr>
            <a:spLocks noGrp="1"/>
          </p:cNvSpPr>
          <p:nvPr>
            <p:ph sz="half" idx="2"/>
          </p:nvPr>
        </p:nvSpPr>
        <p:spPr>
          <a:xfrm>
            <a:off x="839788" y="2505075"/>
            <a:ext cx="5157787"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5" name="Espace réservé du texte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Modifier les styles du texte du masque</a:t>
            </a:r>
          </a:p>
        </p:txBody>
      </p:sp>
      <p:sp>
        <p:nvSpPr>
          <p:cNvPr id="6" name="Espace réservé du contenu 5"/>
          <p:cNvSpPr>
            <a:spLocks noGrp="1"/>
          </p:cNvSpPr>
          <p:nvPr>
            <p:ph sz="quarter" idx="4"/>
          </p:nvPr>
        </p:nvSpPr>
        <p:spPr>
          <a:xfrm>
            <a:off x="6172200" y="2505075"/>
            <a:ext cx="5183188" cy="3684588"/>
          </a:xfrm>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7" name="Espace réservé de la date 6"/>
          <p:cNvSpPr>
            <a:spLocks noGrp="1"/>
          </p:cNvSpPr>
          <p:nvPr>
            <p:ph type="dt" sz="half" idx="10"/>
          </p:nvPr>
        </p:nvSpPr>
        <p:spPr/>
        <p:txBody>
          <a:bodyPr/>
          <a:lstStyle/>
          <a:p>
            <a:fld id="{5BC4F4B5-6AB6-454F-9B41-D61D9E25D226}" type="datetime1">
              <a:rPr lang="fr-CA" smtClean="0"/>
              <a:t>2018-05-22</a:t>
            </a:fld>
            <a:endParaRPr lang="fr-FR"/>
          </a:p>
        </p:txBody>
      </p:sp>
      <p:sp>
        <p:nvSpPr>
          <p:cNvPr id="8" name="Espace réservé du pied de page 7"/>
          <p:cNvSpPr>
            <a:spLocks noGrp="1"/>
          </p:cNvSpPr>
          <p:nvPr>
            <p:ph type="ftr" sz="quarter" idx="11"/>
          </p:nvPr>
        </p:nvSpPr>
        <p:spPr/>
        <p:txBody>
          <a:bodyPr/>
          <a:lstStyle/>
          <a:p>
            <a:endParaRPr lang="fr-FR"/>
          </a:p>
        </p:txBody>
      </p:sp>
      <p:sp>
        <p:nvSpPr>
          <p:cNvPr id="9" name="Espace réservé du numéro de diapositive 8"/>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6248663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e la date 2"/>
          <p:cNvSpPr>
            <a:spLocks noGrp="1"/>
          </p:cNvSpPr>
          <p:nvPr>
            <p:ph type="dt" sz="half" idx="10"/>
          </p:nvPr>
        </p:nvSpPr>
        <p:spPr/>
        <p:txBody>
          <a:bodyPr/>
          <a:lstStyle/>
          <a:p>
            <a:fld id="{CAAA44FA-7143-2B4A-98F4-13937E4A3109}" type="datetime1">
              <a:rPr lang="fr-CA" smtClean="0"/>
              <a:t>2018-05-22</a:t>
            </a:fld>
            <a:endParaRPr lang="fr-FR"/>
          </a:p>
        </p:txBody>
      </p:sp>
      <p:sp>
        <p:nvSpPr>
          <p:cNvPr id="4" name="Espace réservé du pied de page 3"/>
          <p:cNvSpPr>
            <a:spLocks noGrp="1"/>
          </p:cNvSpPr>
          <p:nvPr>
            <p:ph type="ftr" sz="quarter" idx="11"/>
          </p:nvPr>
        </p:nvSpPr>
        <p:spPr/>
        <p:txBody>
          <a:bodyPr/>
          <a:lstStyle/>
          <a:p>
            <a:endParaRPr lang="fr-FR"/>
          </a:p>
        </p:txBody>
      </p:sp>
      <p:sp>
        <p:nvSpPr>
          <p:cNvPr id="5" name="Espace réservé du numéro de diapositive 4"/>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337226654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fld id="{F11AB2A0-D21B-E747-8603-D3186B0BB4A6}" type="datetime1">
              <a:rPr lang="fr-CA" smtClean="0"/>
              <a:t>2018-05-22</a:t>
            </a:fld>
            <a:endParaRPr lang="fr-FR"/>
          </a:p>
        </p:txBody>
      </p:sp>
      <p:sp>
        <p:nvSpPr>
          <p:cNvPr id="3" name="Espace réservé du pied de page 2"/>
          <p:cNvSpPr>
            <a:spLocks noGrp="1"/>
          </p:cNvSpPr>
          <p:nvPr>
            <p:ph type="ftr" sz="quarter" idx="11"/>
          </p:nvPr>
        </p:nvSpPr>
        <p:spPr/>
        <p:txBody>
          <a:bodyPr/>
          <a:lstStyle/>
          <a:p>
            <a:endParaRPr lang="fr-FR"/>
          </a:p>
        </p:txBody>
      </p:sp>
      <p:sp>
        <p:nvSpPr>
          <p:cNvPr id="4" name="Espace réservé du numéro de diapositive 3"/>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22945115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tête de sec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1850" y="1709738"/>
            <a:ext cx="10515600" cy="2852737"/>
          </a:xfrm>
        </p:spPr>
        <p:txBody>
          <a:bodyPr anchor="b">
            <a:normAutofit/>
          </a:bodyPr>
          <a:lstStyle>
            <a:lvl1pPr>
              <a:defRPr sz="4800"/>
            </a:lvl1pPr>
          </a:lstStyle>
          <a:p>
            <a:r>
              <a:rPr lang="fr-FR" dirty="0"/>
              <a:t>CLIQUEZ ET MODIFIEZ LE TITRE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Cliquez pour modifier les styles du texte du masque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B79A4C3B-ADFC-284C-8443-AD5686498FAE}" type="datetime1">
              <a:rPr lang="fr-CA" smtClean="0"/>
              <a:t>2018-05-22</a:t>
            </a:fld>
            <a:endParaRPr lang="fr-FR"/>
          </a:p>
        </p:txBody>
      </p:sp>
      <p:sp>
        <p:nvSpPr>
          <p:cNvPr id="5" name="Footer Placeholder 4"/>
          <p:cNvSpPr>
            <a:spLocks noGrp="1"/>
          </p:cNvSpPr>
          <p:nvPr>
            <p:ph type="ftr" sz="quarter" idx="11"/>
          </p:nvPr>
        </p:nvSpPr>
        <p:spPr/>
        <p:txBody>
          <a:bodyPr/>
          <a:lstStyle/>
          <a:p>
            <a:endParaRPr lang="fr-FR"/>
          </a:p>
        </p:txBody>
      </p:sp>
      <p:sp>
        <p:nvSpPr>
          <p:cNvPr id="6" name="Slide Number Placeholder 5"/>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du conten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FE1DEB59-D269-BF4A-BCF3-6358D995A772}" type="datetime1">
              <a:rPr lang="fr-CA" smtClean="0"/>
              <a:t>2018-05-22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347122320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839788" y="457200"/>
            <a:ext cx="3932237" cy="1600200"/>
          </a:xfrm>
        </p:spPr>
        <p:txBody>
          <a:bodyPr anchor="b"/>
          <a:lstStyle>
            <a:lvl1pPr>
              <a:defRPr sz="3200"/>
            </a:lvl1pPr>
          </a:lstStyle>
          <a:p>
            <a:r>
              <a:rPr lang="fr-FR"/>
              <a:t>Modifiez le style du titre</a:t>
            </a:r>
            <a:endParaRPr lang="fr-CA"/>
          </a:p>
        </p:txBody>
      </p:sp>
      <p:sp>
        <p:nvSpPr>
          <p:cNvPr id="3" name="Espace réservé pour une image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CA"/>
          </a:p>
        </p:txBody>
      </p:sp>
      <p:sp>
        <p:nvSpPr>
          <p:cNvPr id="4" name="Espace réservé du texte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Modifier les styles du texte du masque</a:t>
            </a:r>
          </a:p>
        </p:txBody>
      </p:sp>
      <p:sp>
        <p:nvSpPr>
          <p:cNvPr id="5" name="Espace réservé de la date 4"/>
          <p:cNvSpPr>
            <a:spLocks noGrp="1"/>
          </p:cNvSpPr>
          <p:nvPr>
            <p:ph type="dt" sz="half" idx="10"/>
          </p:nvPr>
        </p:nvSpPr>
        <p:spPr/>
        <p:txBody>
          <a:bodyPr/>
          <a:lstStyle/>
          <a:p>
            <a:fld id="{A31E28B4-9811-D944-9C34-93E52898B5CA}" type="datetime1">
              <a:rPr lang="fr-CA" smtClean="0"/>
              <a:t>2018-05-22</a:t>
            </a:fld>
            <a:endParaRPr lang="fr-FR"/>
          </a:p>
        </p:txBody>
      </p:sp>
      <p:sp>
        <p:nvSpPr>
          <p:cNvPr id="6" name="Espace réservé du pied de page 5"/>
          <p:cNvSpPr>
            <a:spLocks noGrp="1"/>
          </p:cNvSpPr>
          <p:nvPr>
            <p:ph type="ftr" sz="quarter" idx="11"/>
          </p:nvPr>
        </p:nvSpPr>
        <p:spPr/>
        <p:txBody>
          <a:bodyPr/>
          <a:lstStyle/>
          <a:p>
            <a:endParaRPr lang="fr-FR"/>
          </a:p>
        </p:txBody>
      </p:sp>
      <p:sp>
        <p:nvSpPr>
          <p:cNvPr id="7" name="Espace réservé du numéro de diapositive 6"/>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279838260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endParaRPr lang="fr-CA"/>
          </a:p>
        </p:txBody>
      </p:sp>
      <p:sp>
        <p:nvSpPr>
          <p:cNvPr id="3" name="Espace réservé du texte vertical 2"/>
          <p:cNvSpPr>
            <a:spLocks noGrp="1"/>
          </p:cNvSpPr>
          <p:nvPr>
            <p:ph type="body" orient="vert" idx="1"/>
          </p:nvPr>
        </p:nvSpPr>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3B22BB7B-6E1E-944D-B69C-37714634042C}" type="datetime1">
              <a:rPr lang="fr-CA" smtClean="0"/>
              <a:t>2018-05-22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32005309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724900" y="365125"/>
            <a:ext cx="2628900" cy="5811838"/>
          </a:xfrm>
        </p:spPr>
        <p:txBody>
          <a:bodyPr vert="eaVert"/>
          <a:lstStyle/>
          <a:p>
            <a:r>
              <a:rPr lang="fr-FR"/>
              <a:t>Modifiez le style du titre</a:t>
            </a:r>
            <a:endParaRPr lang="fr-CA"/>
          </a:p>
        </p:txBody>
      </p:sp>
      <p:sp>
        <p:nvSpPr>
          <p:cNvPr id="3" name="Espace réservé du texte vertical 2"/>
          <p:cNvSpPr>
            <a:spLocks noGrp="1"/>
          </p:cNvSpPr>
          <p:nvPr>
            <p:ph type="body" orient="vert" idx="1"/>
          </p:nvPr>
        </p:nvSpPr>
        <p:spPr>
          <a:xfrm>
            <a:off x="838200" y="365125"/>
            <a:ext cx="7734300" cy="5811838"/>
          </a:xfrm>
        </p:spPr>
        <p:txBody>
          <a:bodyPr vert="eaVert"/>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10"/>
          </p:nvPr>
        </p:nvSpPr>
        <p:spPr/>
        <p:txBody>
          <a:bodyPr/>
          <a:lstStyle/>
          <a:p>
            <a:fld id="{7181D9BF-B351-9B46-9F1F-AC86D37E3236}" type="datetime1">
              <a:rPr lang="fr-CA" smtClean="0"/>
              <a:t>2018-05-22</a:t>
            </a:fld>
            <a:endParaRPr lang="fr-FR"/>
          </a:p>
        </p:txBody>
      </p:sp>
      <p:sp>
        <p:nvSpPr>
          <p:cNvPr id="5" name="Espace réservé du pied de page 4"/>
          <p:cNvSpPr>
            <a:spLocks noGrp="1"/>
          </p:cNvSpPr>
          <p:nvPr>
            <p:ph type="ftr" sz="quarter" idx="11"/>
          </p:nvPr>
        </p:nvSpPr>
        <p:spPr/>
        <p:txBody>
          <a:bodyPr/>
          <a:lstStyle/>
          <a:p>
            <a:endParaRPr lang="fr-FR"/>
          </a:p>
        </p:txBody>
      </p:sp>
      <p:sp>
        <p:nvSpPr>
          <p:cNvPr id="6" name="Espace réservé du numéro de diapositive 5"/>
          <p:cNvSpPr>
            <a:spLocks noGrp="1"/>
          </p:cNvSpPr>
          <p:nvPr>
            <p:ph type="sldNum" sz="quarter" idx="12"/>
          </p:nvPr>
        </p:nvSpPr>
        <p:spPr/>
        <p:txBody>
          <a:bodyPr/>
          <a:lstStyle/>
          <a:p>
            <a:fld id="{44C52203-AAD2-9944-A3AD-BE9DC3A3C94F}" type="slidenum">
              <a:rPr lang="fr-FR" smtClean="0"/>
              <a:t>‹N°›</a:t>
            </a:fld>
            <a:endParaRPr lang="fr-FR"/>
          </a:p>
        </p:txBody>
      </p:sp>
    </p:spTree>
    <p:extLst>
      <p:ext uri="{BB962C8B-B14F-4D97-AF65-F5344CB8AC3E}">
        <p14:creationId xmlns:p14="http://schemas.microsoft.com/office/powerpoint/2010/main" val="13398892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4D237696-31BC-4149-A9AB-9323D1854A83}"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839788" y="365125"/>
            <a:ext cx="10515600" cy="1325563"/>
          </a:xfrm>
        </p:spPr>
        <p:txBody>
          <a:bodyPr/>
          <a:lstStyle/>
          <a:p>
            <a:r>
              <a:rPr lang="fr-FR" dirty="0"/>
              <a:t>CLIQUEZ ET MODIFIEZ LE TITRE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Content Placeholder 3"/>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Content Placeholder 5"/>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5BC4F4B5-6AB6-454F-9B41-D61D9E25D226}" type="datetime1">
              <a:rPr lang="fr-CA" smtClean="0"/>
              <a:t>2018-05-22</a:t>
            </a:fld>
            <a:endParaRPr lang="fr-FR"/>
          </a:p>
        </p:txBody>
      </p:sp>
      <p:sp>
        <p:nvSpPr>
          <p:cNvPr id="8" name="Footer Placeholder 7"/>
          <p:cNvSpPr>
            <a:spLocks noGrp="1"/>
          </p:cNvSpPr>
          <p:nvPr>
            <p:ph type="ftr" sz="quarter" idx="11"/>
          </p:nvPr>
        </p:nvSpPr>
        <p:spPr/>
        <p:txBody>
          <a:bodyPr/>
          <a:lstStyle/>
          <a:p>
            <a:endParaRPr lang="fr-FR"/>
          </a:p>
        </p:txBody>
      </p:sp>
      <p:sp>
        <p:nvSpPr>
          <p:cNvPr id="9" name="Slide Number Placeholder 8"/>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fr-FR" dirty="0"/>
              <a:t>CLIQUEZ ET MODIFIEZ LE TITRE</a:t>
            </a:r>
            <a:endParaRPr lang="en-US" dirty="0"/>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CAAA44FA-7143-2B4A-98F4-13937E4A3109}" type="datetime1">
              <a:rPr lang="fr-CA" smtClean="0"/>
              <a:t>2018-05-22</a:t>
            </a:fld>
            <a:endParaRPr lang="fr-FR"/>
          </a:p>
        </p:txBody>
      </p:sp>
      <p:sp>
        <p:nvSpPr>
          <p:cNvPr id="4" name="Footer Placeholder 3"/>
          <p:cNvSpPr>
            <a:spLocks noGrp="1"/>
          </p:cNvSpPr>
          <p:nvPr>
            <p:ph type="ftr" sz="quarter" idx="11"/>
          </p:nvPr>
        </p:nvSpPr>
        <p:spPr/>
        <p:txBody>
          <a:bodyPr/>
          <a:lstStyle/>
          <a:p>
            <a:endParaRPr lang="fr-FR"/>
          </a:p>
        </p:txBody>
      </p:sp>
      <p:sp>
        <p:nvSpPr>
          <p:cNvPr id="5" name="Slide Number Placeholder 4"/>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11AB2A0-D21B-E747-8603-D3186B0BB4A6}" type="datetime1">
              <a:rPr lang="fr-CA" smtClean="0"/>
              <a:t>2018-05-22</a:t>
            </a:fld>
            <a:endParaRPr lang="fr-FR"/>
          </a:p>
        </p:txBody>
      </p:sp>
      <p:sp>
        <p:nvSpPr>
          <p:cNvPr id="3" name="Footer Placeholder 2"/>
          <p:cNvSpPr>
            <a:spLocks noGrp="1"/>
          </p:cNvSpPr>
          <p:nvPr>
            <p:ph type="ftr" sz="quarter" idx="11"/>
          </p:nvPr>
        </p:nvSpPr>
        <p:spPr/>
        <p:txBody>
          <a:bodyPr/>
          <a:lstStyle/>
          <a:p>
            <a:endParaRPr lang="fr-FR"/>
          </a:p>
        </p:txBody>
      </p:sp>
      <p:sp>
        <p:nvSpPr>
          <p:cNvPr id="4" name="Slide Number Placeholder 3"/>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E1DEB59-D269-BF4A-BCF3-6358D995A772}"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fr-FR"/>
              <a:t>Cliquez et modifiez le titre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Faire glisser l'image vers l'espace réservé ou cliquer sur l'icône pour l'ajouter</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A31E28B4-9811-D944-9C34-93E52898B5CA}" type="datetime1">
              <a:rPr lang="fr-CA" smtClean="0"/>
              <a:t>2018-05-22</a:t>
            </a:fld>
            <a:endParaRPr lang="fr-FR"/>
          </a:p>
        </p:txBody>
      </p:sp>
      <p:sp>
        <p:nvSpPr>
          <p:cNvPr id="6" name="Footer Placeholder 5"/>
          <p:cNvSpPr>
            <a:spLocks noGrp="1"/>
          </p:cNvSpPr>
          <p:nvPr>
            <p:ph type="ftr" sz="quarter" idx="11"/>
          </p:nvPr>
        </p:nvSpPr>
        <p:spPr/>
        <p:txBody>
          <a:bodyPr/>
          <a:lstStyle/>
          <a:p>
            <a:endParaRPr lang="fr-FR"/>
          </a:p>
        </p:txBody>
      </p:sp>
      <p:sp>
        <p:nvSpPr>
          <p:cNvPr id="7" name="Slide Number Placeholder 6"/>
          <p:cNvSpPr>
            <a:spLocks noGrp="1"/>
          </p:cNvSpPr>
          <p:nvPr>
            <p:ph type="sldNum" sz="quarter" idx="12"/>
          </p:nvPr>
        </p:nvSpPr>
        <p:spPr/>
        <p:txBody>
          <a:bodyPr/>
          <a:lstStyle/>
          <a:p>
            <a:fld id="{44C52203-AAD2-9944-A3AD-BE9DC3A3C94F}" type="slidenum">
              <a:rPr lang="fr-FR" smtClean="0"/>
              <a:t>‹N°›</a:t>
            </a:fld>
            <a:endParaRPr lang="fr-F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9532"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838200" y="1825625"/>
            <a:ext cx="10515600" cy="335359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4038600" y="5996781"/>
            <a:ext cx="4114800" cy="365125"/>
          </a:xfrm>
          <a:prstGeom prst="rect">
            <a:avLst/>
          </a:prstGeom>
        </p:spPr>
        <p:txBody>
          <a:bodyPr vert="horz" lIns="91440" tIns="45720" rIns="91440" bIns="45720" rtlCol="0" anchor="ctr"/>
          <a:lstStyle>
            <a:lvl1pPr algn="ctr">
              <a:defRPr sz="1200">
                <a:solidFill>
                  <a:schemeClr val="bg2">
                    <a:lumMod val="75000"/>
                  </a:schemeClr>
                </a:solidFill>
              </a:defRPr>
            </a:lvl1pPr>
          </a:lstStyle>
          <a:p>
            <a:endParaRPr lang="fr-FR" dirty="0"/>
          </a:p>
        </p:txBody>
      </p:sp>
      <p:sp>
        <p:nvSpPr>
          <p:cNvPr id="6" name="Slide Number Placeholder 5"/>
          <p:cNvSpPr>
            <a:spLocks noGrp="1"/>
          </p:cNvSpPr>
          <p:nvPr>
            <p:ph type="sldNum" sz="quarter" idx="4"/>
          </p:nvPr>
        </p:nvSpPr>
        <p:spPr>
          <a:xfrm>
            <a:off x="11473058" y="5996781"/>
            <a:ext cx="640080" cy="365125"/>
          </a:xfrm>
          <a:prstGeom prst="rect">
            <a:avLst/>
          </a:prstGeom>
        </p:spPr>
        <p:txBody>
          <a:bodyPr vert="horz" lIns="91440" tIns="45720" rIns="91440" bIns="45720" rtlCol="0" anchor="ctr"/>
          <a:lstStyle>
            <a:lvl1pPr algn="r">
              <a:defRPr sz="1200">
                <a:solidFill>
                  <a:schemeClr val="bg1"/>
                </a:solidFill>
              </a:defRPr>
            </a:lvl1pPr>
          </a:lstStyle>
          <a:p>
            <a:fld id="{44C52203-AAD2-9944-A3AD-BE9DC3A3C94F}" type="slidenum">
              <a:rPr lang="fr-FR" smtClean="0"/>
              <a:pPr/>
              <a:t>‹N°›</a:t>
            </a:fld>
            <a:endParaRPr lang="fr-FR" dirty="0"/>
          </a:p>
        </p:txBody>
      </p:sp>
      <p:cxnSp>
        <p:nvCxnSpPr>
          <p:cNvPr id="10" name="Connecteur droit 9"/>
          <p:cNvCxnSpPr/>
          <p:nvPr userDrawn="1"/>
        </p:nvCxnSpPr>
        <p:spPr>
          <a:xfrm>
            <a:off x="838200" y="1512099"/>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354614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p:txStyles>
    <p:titleStyle>
      <a:lvl1pPr algn="l" defTabSz="914400" rtl="0" eaLnBrk="1" latinLnBrk="0" hangingPunct="1">
        <a:lnSpc>
          <a:spcPct val="90000"/>
        </a:lnSpc>
        <a:spcBef>
          <a:spcPct val="0"/>
        </a:spcBef>
        <a:buNone/>
        <a:defRPr sz="3600" b="0" i="0" kern="1200">
          <a:solidFill>
            <a:schemeClr val="tx1"/>
          </a:solidFill>
          <a:latin typeface="IBM Plex Sans Medium" charset="0"/>
          <a:ea typeface="IBM Plex Sans Medium" charset="0"/>
          <a:cs typeface="IBM Plex Sans Medium" charset="0"/>
        </a:defRPr>
      </a:lvl1pPr>
    </p:titleStyle>
    <p:bodyStyle>
      <a:lvl1pPr marL="0" indent="0" algn="l" defTabSz="914400" rtl="0" eaLnBrk="1" latinLnBrk="0" hangingPunct="1">
        <a:lnSpc>
          <a:spcPct val="90000"/>
        </a:lnSpc>
        <a:spcBef>
          <a:spcPts val="1500"/>
        </a:spcBef>
        <a:buFont typeface="Arial" charset="0"/>
        <a:buNone/>
        <a:defRPr sz="2000" kern="1200">
          <a:solidFill>
            <a:schemeClr val="tx1"/>
          </a:solidFill>
          <a:latin typeface="IBM Plex Sans" charset="0"/>
          <a:ea typeface="IBM Plex Sans" charset="0"/>
          <a:cs typeface="IBM Plex Sans" charset="0"/>
        </a:defRPr>
      </a:lvl1pPr>
      <a:lvl2pPr marL="228600" indent="-228600" algn="l" defTabSz="914400" rtl="0" eaLnBrk="1" latinLnBrk="0" hangingPunct="1">
        <a:lnSpc>
          <a:spcPct val="90000"/>
        </a:lnSpc>
        <a:spcBef>
          <a:spcPts val="1500"/>
        </a:spcBef>
        <a:buFont typeface="Arial" panose="020B0604020202020204" pitchFamily="34" charset="0"/>
        <a:buChar char="•"/>
        <a:defRPr sz="1800" kern="1200">
          <a:solidFill>
            <a:schemeClr val="tx1"/>
          </a:solidFill>
          <a:latin typeface="IBM Plex Sans" charset="0"/>
          <a:ea typeface="IBM Plex Sans" charset="0"/>
          <a:cs typeface="IBM Plex Sans"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charset="0"/>
          <a:ea typeface="IBM Plex Sans" charset="0"/>
          <a:cs typeface="IBM Plex Sans" charset="0"/>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charset="0"/>
          <a:ea typeface="IBM Plex Sans" charset="0"/>
          <a:cs typeface="IBM Plex Sans" charset="0"/>
        </a:defRPr>
      </a:lvl4pPr>
      <a:lvl5pPr marL="1828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charset="0"/>
          <a:ea typeface="IBM Plex Sans" charset="0"/>
          <a:cs typeface="IBM Plex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CLIQUEZ ET MODIFIEZ LE TITRE</a:t>
            </a:r>
            <a:endParaRPr lang="en-US" dirty="0"/>
          </a:p>
        </p:txBody>
      </p:sp>
      <p:sp>
        <p:nvSpPr>
          <p:cNvPr id="3" name="Text Placeholder 2"/>
          <p:cNvSpPr>
            <a:spLocks noGrp="1"/>
          </p:cNvSpPr>
          <p:nvPr>
            <p:ph type="body" idx="1"/>
          </p:nvPr>
        </p:nvSpPr>
        <p:spPr>
          <a:xfrm>
            <a:off x="838200" y="1825625"/>
            <a:ext cx="10515600" cy="3353594"/>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endParaRPr lang="en-US" dirty="0"/>
          </a:p>
        </p:txBody>
      </p:sp>
      <p:sp>
        <p:nvSpPr>
          <p:cNvPr id="5" name="Footer Placeholder 4"/>
          <p:cNvSpPr>
            <a:spLocks noGrp="1"/>
          </p:cNvSpPr>
          <p:nvPr>
            <p:ph type="ftr" sz="quarter" idx="3"/>
          </p:nvPr>
        </p:nvSpPr>
        <p:spPr>
          <a:xfrm>
            <a:off x="4038600" y="5996781"/>
            <a:ext cx="4114800" cy="365125"/>
          </a:xfrm>
          <a:prstGeom prst="rect">
            <a:avLst/>
          </a:prstGeom>
        </p:spPr>
        <p:txBody>
          <a:bodyPr vert="horz" lIns="91440" tIns="45720" rIns="91440" bIns="45720" rtlCol="0" anchor="ctr"/>
          <a:lstStyle>
            <a:lvl1pPr algn="ctr">
              <a:defRPr sz="1200">
                <a:solidFill>
                  <a:schemeClr val="bg2">
                    <a:lumMod val="75000"/>
                  </a:schemeClr>
                </a:solidFill>
              </a:defRPr>
            </a:lvl1pPr>
          </a:lstStyle>
          <a:p>
            <a:endParaRPr lang="fr-FR" dirty="0"/>
          </a:p>
        </p:txBody>
      </p:sp>
      <p:sp>
        <p:nvSpPr>
          <p:cNvPr id="6" name="Slide Number Placeholder 5"/>
          <p:cNvSpPr>
            <a:spLocks noGrp="1"/>
          </p:cNvSpPr>
          <p:nvPr>
            <p:ph type="sldNum" sz="quarter" idx="4"/>
          </p:nvPr>
        </p:nvSpPr>
        <p:spPr>
          <a:xfrm>
            <a:off x="11473058" y="5996781"/>
            <a:ext cx="640080" cy="365125"/>
          </a:xfrm>
          <a:prstGeom prst="rect">
            <a:avLst/>
          </a:prstGeom>
        </p:spPr>
        <p:txBody>
          <a:bodyPr vert="horz" lIns="91440" tIns="45720" rIns="91440" bIns="45720" rtlCol="0" anchor="ctr"/>
          <a:lstStyle>
            <a:lvl1pPr algn="r">
              <a:defRPr sz="1200">
                <a:solidFill>
                  <a:schemeClr val="bg1"/>
                </a:solidFill>
              </a:defRPr>
            </a:lvl1pPr>
          </a:lstStyle>
          <a:p>
            <a:fld id="{44C52203-AAD2-9944-A3AD-BE9DC3A3C94F}" type="slidenum">
              <a:rPr lang="fr-FR" smtClean="0"/>
              <a:pPr/>
              <a:t>‹N°›</a:t>
            </a:fld>
            <a:endParaRPr lang="fr-FR" dirty="0"/>
          </a:p>
        </p:txBody>
      </p:sp>
      <p:cxnSp>
        <p:nvCxnSpPr>
          <p:cNvPr id="10" name="Connecteur droit 9"/>
          <p:cNvCxnSpPr/>
          <p:nvPr userDrawn="1"/>
        </p:nvCxnSpPr>
        <p:spPr>
          <a:xfrm>
            <a:off x="838200" y="1512099"/>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26478605"/>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hdr="0"/>
  <p:txStyles>
    <p:titleStyle>
      <a:lvl1pPr algn="l" defTabSz="914400" rtl="0" eaLnBrk="1" latinLnBrk="0" hangingPunct="1">
        <a:lnSpc>
          <a:spcPct val="90000"/>
        </a:lnSpc>
        <a:spcBef>
          <a:spcPct val="0"/>
        </a:spcBef>
        <a:buNone/>
        <a:defRPr sz="3600" b="0" i="0" kern="1200">
          <a:solidFill>
            <a:schemeClr val="tx1"/>
          </a:solidFill>
          <a:latin typeface="IBM Plex Sans Medium" charset="0"/>
          <a:ea typeface="IBM Plex Sans Medium" charset="0"/>
          <a:cs typeface="IBM Plex Sans Medium" charset="0"/>
        </a:defRPr>
      </a:lvl1pPr>
    </p:titleStyle>
    <p:bodyStyle>
      <a:lvl1pPr marL="0" indent="0" algn="l" defTabSz="914400" rtl="0" eaLnBrk="1" latinLnBrk="0" hangingPunct="1">
        <a:lnSpc>
          <a:spcPct val="90000"/>
        </a:lnSpc>
        <a:spcBef>
          <a:spcPts val="1500"/>
        </a:spcBef>
        <a:buFont typeface="Arial" charset="0"/>
        <a:buNone/>
        <a:defRPr sz="2000" kern="1200">
          <a:solidFill>
            <a:schemeClr val="tx1"/>
          </a:solidFill>
          <a:latin typeface="IBM Plex Sans" charset="0"/>
          <a:ea typeface="IBM Plex Sans" charset="0"/>
          <a:cs typeface="IBM Plex Sans" charset="0"/>
        </a:defRPr>
      </a:lvl1pPr>
      <a:lvl2pPr marL="228600" indent="-228600" algn="l" defTabSz="914400" rtl="0" eaLnBrk="1" latinLnBrk="0" hangingPunct="1">
        <a:lnSpc>
          <a:spcPct val="90000"/>
        </a:lnSpc>
        <a:spcBef>
          <a:spcPts val="1500"/>
        </a:spcBef>
        <a:buFont typeface="Arial" panose="020B0604020202020204" pitchFamily="34" charset="0"/>
        <a:buChar char="•"/>
        <a:defRPr sz="1800" kern="1200">
          <a:solidFill>
            <a:schemeClr val="tx1"/>
          </a:solidFill>
          <a:latin typeface="IBM Plex Sans" charset="0"/>
          <a:ea typeface="IBM Plex Sans" charset="0"/>
          <a:cs typeface="IBM Plex Sans" charset="0"/>
        </a:defRPr>
      </a:lvl2pPr>
      <a:lvl3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IBM Plex Sans" charset="0"/>
          <a:ea typeface="IBM Plex Sans" charset="0"/>
          <a:cs typeface="IBM Plex Sans" charset="0"/>
        </a:defRPr>
      </a:lvl3pPr>
      <a:lvl4pPr marL="11430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IBM Plex Sans" charset="0"/>
          <a:ea typeface="IBM Plex Sans" charset="0"/>
          <a:cs typeface="IBM Plex Sans" charset="0"/>
        </a:defRPr>
      </a:lvl4pPr>
      <a:lvl5pPr marL="1828800" indent="-228600" algn="l" defTabSz="914400" rtl="0" eaLnBrk="1" latinLnBrk="0" hangingPunct="1">
        <a:lnSpc>
          <a:spcPct val="90000"/>
        </a:lnSpc>
        <a:spcBef>
          <a:spcPts val="500"/>
        </a:spcBef>
        <a:buFont typeface="Arial" panose="020B0604020202020204" pitchFamily="34" charset="0"/>
        <a:buChar char="•"/>
        <a:defRPr sz="1200" kern="1200">
          <a:solidFill>
            <a:schemeClr val="tx1"/>
          </a:solidFill>
          <a:latin typeface="IBM Plex Sans" charset="0"/>
          <a:ea typeface="IBM Plex Sans" charset="0"/>
          <a:cs typeface="IBM Plex Sans"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endParaRPr lang="fr-CA"/>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19743EC-4118-42FA-94EE-399F7B741D85}" type="datetimeFigureOut">
              <a:rPr lang="fr-CA" smtClean="0"/>
              <a:t>2018-05-22</a:t>
            </a:fld>
            <a:endParaRPr lang="fr-CA"/>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dirty="0"/>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4C52203-AAD2-9944-A3AD-BE9DC3A3C94F}" type="slidenum">
              <a:rPr lang="fr-FR" smtClean="0"/>
              <a:pPr/>
              <a:t>‹N°›</a:t>
            </a:fld>
            <a:endParaRPr lang="fr-FR" dirty="0"/>
          </a:p>
        </p:txBody>
      </p:sp>
      <p:pic>
        <p:nvPicPr>
          <p:cNvPr id="7" name="Image 6"/>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12189532" cy="6858000"/>
          </a:xfrm>
          <a:prstGeom prst="rect">
            <a:avLst/>
          </a:prstGeom>
        </p:spPr>
      </p:pic>
      <p:cxnSp>
        <p:nvCxnSpPr>
          <p:cNvPr id="8" name="Connecteur droit 7"/>
          <p:cNvCxnSpPr/>
          <p:nvPr userDrawn="1"/>
        </p:nvCxnSpPr>
        <p:spPr>
          <a:xfrm>
            <a:off x="838200" y="1512099"/>
            <a:ext cx="10515600"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6750253"/>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tags" Target="../tags/tag2.xml"/><Relationship Id="rId1" Type="http://schemas.openxmlformats.org/officeDocument/2006/relationships/tags" Target="../tags/tag1.xml"/><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5" Type="http://schemas.openxmlformats.org/officeDocument/2006/relationships/notesSlide" Target="../notesSlides/notesSlide5.xml"/><Relationship Id="rId4"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12.xml"/><Relationship Id="rId1" Type="http://schemas.openxmlformats.org/officeDocument/2006/relationships/tags" Target="../tags/tag1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8" Type="http://schemas.openxmlformats.org/officeDocument/2006/relationships/hyperlink" Target="http://tourismevalleedelagatineau.com/guide_2017/index.html" TargetMode="External"/><Relationship Id="rId13" Type="http://schemas.openxmlformats.org/officeDocument/2006/relationships/hyperlink" Target="http://www.crco.org/images_new/UserFiles/File/etude_tourisme_culturel.pdf" TargetMode="External"/><Relationship Id="rId3" Type="http://schemas.openxmlformats.org/officeDocument/2006/relationships/hyperlink" Target="http://www.mrcvg.qc.ca/images/documents/horizon_2025.pdf" TargetMode="External"/><Relationship Id="rId7" Type="http://schemas.openxmlformats.org/officeDocument/2006/relationships/hyperlink" Target="http://www.sadc-vg.ca/images/documents/etude_villegiateur_2006_rapport_final.pdf" TargetMode="External"/><Relationship Id="rId12" Type="http://schemas.openxmlformats.org/officeDocument/2006/relationships/hyperlink" Target="http://www.mrcvg.qc.ca/images/documents/PDZA_plan_action.pdf" TargetMode="External"/><Relationship Id="rId2" Type="http://schemas.openxmlformats.org/officeDocument/2006/relationships/notesSlide" Target="../notesSlides/notesSlide7.xml"/><Relationship Id="rId1" Type="http://schemas.openxmlformats.org/officeDocument/2006/relationships/slideLayout" Target="../slideLayouts/slideLayout24.xml"/><Relationship Id="rId6" Type="http://schemas.openxmlformats.org/officeDocument/2006/relationships/hyperlink" Target="http://www.sadc-vg.ca/images/documents/sondage_consommation_villegiature_2005.pdf" TargetMode="External"/><Relationship Id="rId11" Type="http://schemas.openxmlformats.org/officeDocument/2006/relationships/hyperlink" Target="http://www.mrcvg.qc.ca/images/documents/PDZA_plan_developpement.pdf" TargetMode="External"/><Relationship Id="rId5" Type="http://schemas.openxmlformats.org/officeDocument/2006/relationships/hyperlink" Target="http://www.sadc-vg.ca/images/documents/etude_villegiateur_2014_rapport_final_FR.pdf" TargetMode="External"/><Relationship Id="rId10" Type="http://schemas.openxmlformats.org/officeDocument/2006/relationships/hyperlink" Target="http://www.mrcvg.qc.ca/images/documents/Rapport_activit%C3%A9s_2016_Lieux_daccueil_touristique.pdf" TargetMode="External"/><Relationship Id="rId4" Type="http://schemas.openxmlformats.org/officeDocument/2006/relationships/hyperlink" Target="http://www.sadc-vg.ca/images/documents/clibleExpert_reflexion_strategique.pdf" TargetMode="External"/><Relationship Id="rId9" Type="http://schemas.openxmlformats.org/officeDocument/2006/relationships/hyperlink" Target="http://tourismevalleedelagatineau.com/images/documents/carte_velo_2015.pdf" TargetMode="Externa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8" Type="http://schemas.openxmlformats.org/officeDocument/2006/relationships/hyperlink" Target="https://tout-petits.org/media/1705/fascicule-regional-2017-outaouais.pdf" TargetMode="External"/><Relationship Id="rId3" Type="http://schemas.openxmlformats.org/officeDocument/2006/relationships/hyperlink" Target="http://cisss-outaouais.gouv.qc.ca/wp-content/uploads/2017/02/2.1.4-ESSOR_Pr&#233;sentation-des-r&#233;sultats.pdf" TargetMode="External"/><Relationship Id="rId7" Type="http://schemas.openxmlformats.org/officeDocument/2006/relationships/hyperlink" Target="http://www.mrcvg.qc.ca/images/documents/horizon_2025.pdf" TargetMode="External"/><Relationship Id="rId12" Type="http://schemas.openxmlformats.org/officeDocument/2006/relationships/hyperlink" Target="http://www.stat.gouv.qc.ca/statistiques/profils/bulletins/2017/07-Outaouais.pdf" TargetMode="External"/><Relationship Id="rId2" Type="http://schemas.openxmlformats.org/officeDocument/2006/relationships/hyperlink" Target="https://www.cshbo.qc.ca/images/documents/Rapport_annuel_-_2016-2017.pdf" TargetMode="External"/><Relationship Id="rId1" Type="http://schemas.openxmlformats.org/officeDocument/2006/relationships/slideLayout" Target="../slideLayouts/slideLayout24.xml"/><Relationship Id="rId6" Type="http://schemas.openxmlformats.org/officeDocument/2006/relationships/hyperlink" Target="http://cisss-outaouais.gouv.qc.ca/wp-content/uploads/2017/03/Carte-combin%C3%A9e-RLS-VLG.png" TargetMode="External"/><Relationship Id="rId11" Type="http://schemas.openxmlformats.org/officeDocument/2006/relationships/hyperlink" Target="https://cisss-outaouais.gouv.qc.ca/wp-content/uploads/2017/12/InfoPop_d%C3%A9c2017_Ins%C3%A9curit%C3%A9_alimentaire.pdf" TargetMode="External"/><Relationship Id="rId5" Type="http://schemas.openxmlformats.org/officeDocument/2006/relationships/hyperlink" Target="http://cisss-outaouais.gouv.qc.ca/wp-content/uploads/2017/03/Carte-d%C3%A9favorisation-sociale-VLG.png" TargetMode="External"/><Relationship Id="rId10" Type="http://schemas.openxmlformats.org/officeDocument/2006/relationships/hyperlink" Target="http://cisss-outaouais.gouv.qc.ca/wp-content/uploads/2016/12/2.1-Intro_-&#201;tat-de-sant&#233;-rapide.pdf" TargetMode="External"/><Relationship Id="rId4" Type="http://schemas.openxmlformats.org/officeDocument/2006/relationships/hyperlink" Target="http://cisss-outaouais.gouv.qc.ca/wp-content/uploads/2017/03/Carte-d%C3%A9favorisation-mat%C3%A9rielle-RLS-VLG.png" TargetMode="External"/><Relationship Id="rId9" Type="http://schemas.openxmlformats.org/officeDocument/2006/relationships/hyperlink" Target="http://cisss-outaouais.gouv.qc.ca/wp-content/uploads/2017/02/Rapport_EQDEM_FINAL-21_janvier_2014_version8.pdf"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4.xml"/><Relationship Id="rId7" Type="http://schemas.openxmlformats.org/officeDocument/2006/relationships/image" Target="../media/image5.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4.png"/><Relationship Id="rId5" Type="http://schemas.openxmlformats.org/officeDocument/2006/relationships/hyperlink" Target="http://www.facebook.com/odooutaouais/" TargetMode="External"/><Relationship Id="rId4" Type="http://schemas.openxmlformats.org/officeDocument/2006/relationships/hyperlink" Target="http://www.odooutaouais.ca/"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www.communautesoutaouais.org/" TargetMode="External"/><Relationship Id="rId1" Type="http://schemas.openxmlformats.org/officeDocument/2006/relationships/slideLayout" Target="../slideLayouts/slideLayout24.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slideLayout" Target="../slideLayouts/slideLayout24.xml"/><Relationship Id="rId7" Type="http://schemas.openxmlformats.org/officeDocument/2006/relationships/diagramColors" Target="../diagrams/colors2.xml"/><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3.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Layout" Target="../slideLayouts/slideLayout24.xml"/><Relationship Id="rId1" Type="http://schemas.openxmlformats.org/officeDocument/2006/relationships/tags" Target="../tags/tag17.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Layout" Target="../slideLayouts/slideLayout24.xml"/><Relationship Id="rId1" Type="http://schemas.openxmlformats.org/officeDocument/2006/relationships/tags" Target="../tags/tag18.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4.xml"/><Relationship Id="rId2" Type="http://schemas.openxmlformats.org/officeDocument/2006/relationships/tags" Target="../tags/tag20.xml"/><Relationship Id="rId1" Type="http://schemas.openxmlformats.org/officeDocument/2006/relationships/tags" Target="../tags/tag19.xml"/></Relationships>
</file>

<file path=ppt/slides/_rels/slide2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slideLayout" Target="../slideLayouts/slideLayout24.xml"/><Relationship Id="rId1" Type="http://schemas.openxmlformats.org/officeDocument/2006/relationships/tags" Target="../tags/tag21.xml"/></Relationships>
</file>

<file path=ppt/slides/_rels/slide3.xml.rels><?xml version="1.0" encoding="UTF-8" standalone="yes"?>
<Relationships xmlns="http://schemas.openxmlformats.org/package/2006/relationships"><Relationship Id="rId3" Type="http://schemas.openxmlformats.org/officeDocument/2006/relationships/tags" Target="../tags/tag5.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slideLayout" Target="../slideLayouts/slideLayout26.xml"/><Relationship Id="rId4" Type="http://schemas.openxmlformats.org/officeDocument/2006/relationships/tags" Target="../tags/tag6.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23.xml"/><Relationship Id="rId1" Type="http://schemas.openxmlformats.org/officeDocument/2006/relationships/tags" Target="../tags/tag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ctrTitle"/>
            <p:custDataLst>
              <p:tags r:id="rId1"/>
            </p:custDataLst>
          </p:nvPr>
        </p:nvSpPr>
        <p:spPr>
          <a:xfrm>
            <a:off x="678655" y="1836821"/>
            <a:ext cx="9083653" cy="1215942"/>
          </a:xfrm>
        </p:spPr>
        <p:txBody>
          <a:bodyPr>
            <a:normAutofit/>
          </a:bodyPr>
          <a:lstStyle/>
          <a:p>
            <a:r>
              <a:rPr lang="fr-CA" sz="6000" b="1" dirty="0">
                <a:latin typeface="IBM Plex Sans"/>
              </a:rPr>
              <a:t>Tournée des territoires</a:t>
            </a:r>
            <a:endParaRPr lang="fr-CA" sz="6000" dirty="0">
              <a:latin typeface="IBM Plex Sans"/>
            </a:endParaRPr>
          </a:p>
        </p:txBody>
      </p:sp>
      <p:sp>
        <p:nvSpPr>
          <p:cNvPr id="3" name="Sous-titre 2"/>
          <p:cNvSpPr>
            <a:spLocks noGrp="1"/>
          </p:cNvSpPr>
          <p:nvPr>
            <p:ph type="subTitle" idx="1"/>
            <p:custDataLst>
              <p:tags r:id="rId2"/>
            </p:custDataLst>
          </p:nvPr>
        </p:nvSpPr>
        <p:spPr>
          <a:xfrm>
            <a:off x="1716024" y="2973770"/>
            <a:ext cx="7765257" cy="1655762"/>
          </a:xfrm>
        </p:spPr>
        <p:txBody>
          <a:bodyPr/>
          <a:lstStyle/>
          <a:p>
            <a:pPr algn="l"/>
            <a:r>
              <a:rPr lang="fr-CA" sz="3200" dirty="0">
                <a:latin typeface="IBM Plex Sans"/>
              </a:rPr>
              <a:t>Vallée-de-la-Gatineau</a:t>
            </a:r>
          </a:p>
          <a:p>
            <a:endParaRPr lang="fr-CA" dirty="0"/>
          </a:p>
        </p:txBody>
      </p:sp>
    </p:spTree>
    <p:extLst>
      <p:ext uri="{BB962C8B-B14F-4D97-AF65-F5344CB8AC3E}">
        <p14:creationId xmlns:p14="http://schemas.microsoft.com/office/powerpoint/2010/main" val="769146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838200" y="956930"/>
            <a:ext cx="10515600" cy="733758"/>
          </a:xfrm>
        </p:spPr>
        <p:txBody>
          <a:bodyPr>
            <a:noAutofit/>
          </a:bodyPr>
          <a:lstStyle/>
          <a:p>
            <a:r>
              <a:rPr lang="en-GB" sz="3800" b="1" dirty="0" err="1"/>
              <a:t>Partenaires</a:t>
            </a:r>
            <a:r>
              <a:rPr lang="en-GB" sz="3800" b="1" dirty="0"/>
              <a:t> financiers</a:t>
            </a:r>
            <a:br>
              <a:rPr lang="en-GB" sz="4000" dirty="0"/>
            </a:br>
            <a:endParaRPr lang="en-GB" sz="4000" dirty="0"/>
          </a:p>
        </p:txBody>
      </p:sp>
      <p:sp>
        <p:nvSpPr>
          <p:cNvPr id="3" name="Espace réservé du contenu 2"/>
          <p:cNvSpPr>
            <a:spLocks noGrp="1"/>
          </p:cNvSpPr>
          <p:nvPr>
            <p:ph sz="half" idx="1"/>
            <p:custDataLst>
              <p:tags r:id="rId2"/>
            </p:custDataLst>
          </p:nvPr>
        </p:nvSpPr>
        <p:spPr>
          <a:xfrm>
            <a:off x="838200" y="1710829"/>
            <a:ext cx="3313043" cy="2680196"/>
          </a:xfrm>
        </p:spPr>
        <p:txBody>
          <a:bodyPr>
            <a:normAutofit/>
          </a:bodyPr>
          <a:lstStyle/>
          <a:p>
            <a:pPr marL="0" indent="0">
              <a:buNone/>
            </a:pPr>
            <a:r>
              <a:rPr lang="en-GB" sz="2600" b="1" dirty="0"/>
              <a:t>Entente de 5 </a:t>
            </a:r>
            <a:r>
              <a:rPr lang="en-GB" sz="2600" b="1" dirty="0" err="1"/>
              <a:t>ans</a:t>
            </a:r>
            <a:endParaRPr lang="en-GB" sz="2600" b="1" dirty="0"/>
          </a:p>
          <a:p>
            <a:pPr>
              <a:lnSpc>
                <a:spcPct val="110000"/>
              </a:lnSpc>
              <a:buFont typeface="Wingdings" panose="05000000000000000000" pitchFamily="2" charset="2"/>
              <a:buChar char="§"/>
            </a:pPr>
            <a:r>
              <a:rPr lang="en-GB" sz="2200" dirty="0"/>
              <a:t>Ville de Gatineau</a:t>
            </a:r>
          </a:p>
          <a:p>
            <a:pPr>
              <a:lnSpc>
                <a:spcPct val="110000"/>
              </a:lnSpc>
              <a:buFont typeface="Wingdings" panose="05000000000000000000" pitchFamily="2" charset="2"/>
              <a:buChar char="§"/>
            </a:pPr>
            <a:r>
              <a:rPr lang="en-GB" sz="2200" dirty="0"/>
              <a:t>Les 4 MRC de </a:t>
            </a:r>
            <a:r>
              <a:rPr lang="en-GB" sz="2200" dirty="0" err="1"/>
              <a:t>l’Outaouais</a:t>
            </a:r>
            <a:endParaRPr lang="en-GB" sz="2200" dirty="0"/>
          </a:p>
          <a:p>
            <a:pPr>
              <a:lnSpc>
                <a:spcPct val="110000"/>
              </a:lnSpc>
              <a:buFont typeface="Wingdings" panose="05000000000000000000" pitchFamily="2" charset="2"/>
              <a:buChar char="§"/>
            </a:pPr>
            <a:r>
              <a:rPr lang="en-GB" sz="2200" dirty="0"/>
              <a:t>L’UQO et la Fondation de </a:t>
            </a:r>
            <a:r>
              <a:rPr lang="en-GB" sz="2200" dirty="0" err="1"/>
              <a:t>l’UQO</a:t>
            </a:r>
            <a:endParaRPr lang="en-GB" sz="2200" dirty="0"/>
          </a:p>
          <a:p>
            <a:pPr lvl="1"/>
            <a:endParaRPr lang="en-GB" dirty="0"/>
          </a:p>
        </p:txBody>
      </p:sp>
      <p:sp>
        <p:nvSpPr>
          <p:cNvPr id="4" name="Espace réservé du contenu 3"/>
          <p:cNvSpPr>
            <a:spLocks noGrp="1"/>
          </p:cNvSpPr>
          <p:nvPr>
            <p:ph sz="half" idx="2"/>
            <p:custDataLst>
              <p:tags r:id="rId3"/>
            </p:custDataLst>
          </p:nvPr>
        </p:nvSpPr>
        <p:spPr>
          <a:xfrm>
            <a:off x="7292007" y="1669747"/>
            <a:ext cx="4336834" cy="3551477"/>
          </a:xfrm>
        </p:spPr>
        <p:txBody>
          <a:bodyPr>
            <a:normAutofit/>
          </a:bodyPr>
          <a:lstStyle/>
          <a:p>
            <a:pPr marL="0" lvl="1" indent="0">
              <a:lnSpc>
                <a:spcPct val="110000"/>
              </a:lnSpc>
              <a:buNone/>
            </a:pPr>
            <a:r>
              <a:rPr lang="en-GB" sz="2600" b="1" dirty="0" err="1"/>
              <a:t>Autres</a:t>
            </a:r>
            <a:r>
              <a:rPr lang="en-GB" sz="2600" b="1" dirty="0"/>
              <a:t> </a:t>
            </a:r>
            <a:r>
              <a:rPr lang="en-GB" sz="2600" b="1" dirty="0" err="1"/>
              <a:t>partenaires</a:t>
            </a:r>
            <a:r>
              <a:rPr lang="en-GB" sz="2600" b="1" dirty="0"/>
              <a:t> financiers</a:t>
            </a:r>
          </a:p>
          <a:p>
            <a:pPr>
              <a:lnSpc>
                <a:spcPct val="110000"/>
              </a:lnSpc>
              <a:buFont typeface="Wingdings" panose="05000000000000000000" pitchFamily="2" charset="2"/>
              <a:buChar char="§"/>
            </a:pPr>
            <a:r>
              <a:rPr lang="en-GB" sz="2200" dirty="0" err="1"/>
              <a:t>Chambre</a:t>
            </a:r>
            <a:r>
              <a:rPr lang="en-GB" sz="2200" dirty="0"/>
              <a:t> de commerce de Gatineau</a:t>
            </a:r>
          </a:p>
          <a:p>
            <a:pPr>
              <a:lnSpc>
                <a:spcPct val="110000"/>
              </a:lnSpc>
              <a:buFont typeface="Wingdings" panose="05000000000000000000" pitchFamily="2" charset="2"/>
              <a:buChar char="§"/>
            </a:pPr>
            <a:r>
              <a:rPr lang="en-GB" sz="2200" dirty="0" err="1"/>
              <a:t>Centraide</a:t>
            </a:r>
            <a:endParaRPr lang="en-GB" sz="2200" dirty="0"/>
          </a:p>
          <a:p>
            <a:pPr>
              <a:lnSpc>
                <a:spcPct val="110000"/>
              </a:lnSpc>
              <a:buFont typeface="Wingdings" panose="05000000000000000000" pitchFamily="2" charset="2"/>
              <a:buChar char="§"/>
            </a:pPr>
            <a:r>
              <a:rPr lang="en-GB" sz="2200" dirty="0" err="1"/>
              <a:t>Tourisme</a:t>
            </a:r>
            <a:r>
              <a:rPr lang="en-GB" sz="2200" dirty="0"/>
              <a:t> </a:t>
            </a:r>
            <a:r>
              <a:rPr lang="en-GB" sz="2200" dirty="0" err="1"/>
              <a:t>Outaouais</a:t>
            </a:r>
            <a:endParaRPr lang="en-GB" sz="2200" dirty="0"/>
          </a:p>
          <a:p>
            <a:pPr>
              <a:lnSpc>
                <a:spcPct val="110000"/>
              </a:lnSpc>
              <a:buFont typeface="Wingdings" panose="05000000000000000000" pitchFamily="2" charset="2"/>
              <a:buChar char="§"/>
            </a:pPr>
            <a:r>
              <a:rPr lang="en-GB" sz="2200" dirty="0"/>
              <a:t>Vision Centre-Ville</a:t>
            </a:r>
          </a:p>
          <a:p>
            <a:pPr lvl="1"/>
            <a:endParaRPr lang="en-GB" dirty="0"/>
          </a:p>
          <a:p>
            <a:pPr>
              <a:buFont typeface="Courier New" panose="02070309020205020404" pitchFamily="49" charset="0"/>
              <a:buChar char="o"/>
            </a:pPr>
            <a:endParaRPr lang="en-GB" dirty="0"/>
          </a:p>
          <a:p>
            <a:pPr lvl="1"/>
            <a:endParaRPr lang="en-GB" dirty="0"/>
          </a:p>
          <a:p>
            <a:endParaRPr lang="en-GB" dirty="0"/>
          </a:p>
          <a:p>
            <a:endParaRPr lang="en-GB" dirty="0"/>
          </a:p>
        </p:txBody>
      </p:sp>
      <p:sp>
        <p:nvSpPr>
          <p:cNvPr id="6" name="Espace réservé du numéro de diapositive 6">
            <a:extLst>
              <a:ext uri="{FF2B5EF4-FFF2-40B4-BE49-F238E27FC236}">
                <a16:creationId xmlns:a16="http://schemas.microsoft.com/office/drawing/2014/main" id="{D98D2442-3115-40A5-91C7-D2B68428240D}"/>
              </a:ext>
            </a:extLst>
          </p:cNvPr>
          <p:cNvSpPr>
            <a:spLocks noGrp="1"/>
          </p:cNvSpPr>
          <p:nvPr>
            <p:ph type="sldNum" sz="quarter" idx="12"/>
          </p:nvPr>
        </p:nvSpPr>
        <p:spPr/>
        <p:txBody>
          <a:bodyPr/>
          <a:lstStyle/>
          <a:p>
            <a:fld id="{44C52203-AAD2-9944-A3AD-BE9DC3A3C94F}" type="slidenum">
              <a:rPr lang="en-GB" smtClean="0"/>
              <a:t>10</a:t>
            </a:fld>
            <a:endParaRPr lang="en-GB" dirty="0"/>
          </a:p>
        </p:txBody>
      </p:sp>
      <p:sp>
        <p:nvSpPr>
          <p:cNvPr id="5" name="ZoneTexte 4">
            <a:extLst>
              <a:ext uri="{FF2B5EF4-FFF2-40B4-BE49-F238E27FC236}">
                <a16:creationId xmlns:a16="http://schemas.microsoft.com/office/drawing/2014/main" id="{E3C610EE-314B-4004-8BF5-190CD026D0AB}"/>
              </a:ext>
            </a:extLst>
          </p:cNvPr>
          <p:cNvSpPr txBox="1"/>
          <p:nvPr/>
        </p:nvSpPr>
        <p:spPr>
          <a:xfrm>
            <a:off x="4151243" y="1690688"/>
            <a:ext cx="3140764" cy="2271391"/>
          </a:xfrm>
          <a:prstGeom prst="rect">
            <a:avLst/>
          </a:prstGeom>
          <a:noFill/>
        </p:spPr>
        <p:txBody>
          <a:bodyPr wrap="square" rtlCol="0">
            <a:spAutoFit/>
          </a:bodyPr>
          <a:lstStyle/>
          <a:p>
            <a:r>
              <a:rPr lang="en-GB" sz="2600" b="1" dirty="0"/>
              <a:t>Ententes par </a:t>
            </a:r>
            <a:r>
              <a:rPr lang="en-GB" sz="2600" b="1" dirty="0" err="1"/>
              <a:t>projet</a:t>
            </a:r>
            <a:endParaRPr lang="en-GB" sz="2600" b="1" dirty="0"/>
          </a:p>
          <a:p>
            <a:pPr marL="342900" indent="-342900">
              <a:lnSpc>
                <a:spcPct val="110000"/>
              </a:lnSpc>
              <a:spcBef>
                <a:spcPts val="1500"/>
              </a:spcBef>
              <a:buFont typeface="Wingdings" panose="05000000000000000000" pitchFamily="2" charset="2"/>
              <a:buChar char="§"/>
            </a:pPr>
            <a:r>
              <a:rPr lang="en-GB" sz="2200" dirty="0"/>
              <a:t>MAMOT </a:t>
            </a:r>
            <a:r>
              <a:rPr lang="en-GB" sz="2000" dirty="0"/>
              <a:t>(FCD 1 an et                          FARR 3 </a:t>
            </a:r>
            <a:r>
              <a:rPr lang="en-GB" sz="2000" dirty="0" err="1"/>
              <a:t>ans</a:t>
            </a:r>
            <a:r>
              <a:rPr lang="en-GB" sz="2000" dirty="0"/>
              <a:t>)</a:t>
            </a:r>
          </a:p>
          <a:p>
            <a:pPr marL="342900" indent="-342900">
              <a:lnSpc>
                <a:spcPct val="110000"/>
              </a:lnSpc>
              <a:spcBef>
                <a:spcPts val="1500"/>
              </a:spcBef>
              <a:buFont typeface="Wingdings" panose="05000000000000000000" pitchFamily="2" charset="2"/>
              <a:buChar char="§"/>
            </a:pPr>
            <a:r>
              <a:rPr lang="en-GB" sz="2200" dirty="0"/>
              <a:t>CISSSO (1 an)</a:t>
            </a:r>
          </a:p>
          <a:p>
            <a:endParaRPr lang="en-GB" dirty="0"/>
          </a:p>
        </p:txBody>
      </p:sp>
    </p:spTree>
    <p:extLst>
      <p:ext uri="{BB962C8B-B14F-4D97-AF65-F5344CB8AC3E}">
        <p14:creationId xmlns:p14="http://schemas.microsoft.com/office/powerpoint/2010/main" val="497779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en-GB" sz="3800" b="1" dirty="0"/>
              <a:t>Nos </a:t>
            </a:r>
            <a:r>
              <a:rPr lang="en-GB" sz="3800" b="1" dirty="0" err="1"/>
              <a:t>outils</a:t>
            </a:r>
            <a:r>
              <a:rPr lang="en-GB" sz="3800" b="1" dirty="0"/>
              <a:t> et </a:t>
            </a:r>
            <a:r>
              <a:rPr lang="en-GB" sz="3800" b="1" dirty="0" err="1"/>
              <a:t>nos</a:t>
            </a:r>
            <a:r>
              <a:rPr lang="en-GB" sz="3800" b="1" dirty="0"/>
              <a:t> </a:t>
            </a:r>
            <a:r>
              <a:rPr lang="en-GB" sz="3800" b="1" dirty="0" err="1"/>
              <a:t>projets</a:t>
            </a:r>
            <a:endParaRPr lang="en-GB" sz="3800" b="1" dirty="0"/>
          </a:p>
        </p:txBody>
      </p:sp>
      <p:sp>
        <p:nvSpPr>
          <p:cNvPr id="3" name="Espace réservé du contenu 2"/>
          <p:cNvSpPr>
            <a:spLocks noGrp="1"/>
          </p:cNvSpPr>
          <p:nvPr>
            <p:ph idx="1"/>
            <p:custDataLst>
              <p:tags r:id="rId2"/>
            </p:custDataLst>
          </p:nvPr>
        </p:nvSpPr>
        <p:spPr>
          <a:xfrm>
            <a:off x="838200" y="1825624"/>
            <a:ext cx="10515600" cy="3464833"/>
          </a:xfrm>
        </p:spPr>
        <p:txBody>
          <a:bodyPr>
            <a:normAutofit/>
          </a:bodyPr>
          <a:lstStyle/>
          <a:p>
            <a:pPr marL="0" indent="0">
              <a:buNone/>
            </a:pPr>
            <a:r>
              <a:rPr lang="en-GB" sz="2400" dirty="0"/>
              <a:t>Plus </a:t>
            </a:r>
            <a:r>
              <a:rPr lang="en-GB" sz="2400" dirty="0" err="1"/>
              <a:t>concrètement</a:t>
            </a:r>
            <a:r>
              <a:rPr lang="en-GB" sz="2400" dirty="0"/>
              <a:t>, </a:t>
            </a:r>
            <a:r>
              <a:rPr lang="en-GB" sz="2400" dirty="0" err="1"/>
              <a:t>l’ODO</a:t>
            </a:r>
            <a:r>
              <a:rPr lang="en-GB" sz="2400" dirty="0"/>
              <a:t> </a:t>
            </a:r>
            <a:r>
              <a:rPr lang="en-GB" sz="2400" dirty="0" err="1"/>
              <a:t>c’est</a:t>
            </a:r>
            <a:r>
              <a:rPr lang="en-GB" sz="2400" dirty="0"/>
              <a:t> </a:t>
            </a:r>
            <a:r>
              <a:rPr lang="en-GB" sz="2400" dirty="0" err="1"/>
              <a:t>aussi</a:t>
            </a:r>
            <a:r>
              <a:rPr lang="en-GB" sz="2400" dirty="0"/>
              <a:t> un </a:t>
            </a:r>
            <a:r>
              <a:rPr lang="en-GB" sz="2400" dirty="0" err="1"/>
              <a:t>portail</a:t>
            </a:r>
            <a:r>
              <a:rPr lang="en-GB" sz="2400" dirty="0"/>
              <a:t> </a:t>
            </a:r>
            <a:r>
              <a:rPr lang="en-GB" sz="2400" dirty="0" err="1"/>
              <a:t>d’information</a:t>
            </a:r>
            <a:r>
              <a:rPr lang="en-GB" sz="2400" dirty="0"/>
              <a:t> </a:t>
            </a:r>
            <a:r>
              <a:rPr lang="en-GB" sz="2400" dirty="0" err="1"/>
              <a:t>régional</a:t>
            </a:r>
            <a:r>
              <a:rPr lang="en-GB" sz="2400" dirty="0"/>
              <a:t> </a:t>
            </a:r>
            <a:r>
              <a:rPr lang="en-GB" sz="2400" dirty="0" err="1"/>
              <a:t>regroupant</a:t>
            </a:r>
            <a:r>
              <a:rPr lang="en-GB" sz="2400" dirty="0"/>
              <a:t> divers </a:t>
            </a:r>
            <a:r>
              <a:rPr lang="en-GB" sz="2400" dirty="0" err="1"/>
              <a:t>outils</a:t>
            </a:r>
            <a:r>
              <a:rPr lang="en-GB" sz="2400" dirty="0"/>
              <a:t>, </a:t>
            </a:r>
            <a:r>
              <a:rPr lang="en-GB" sz="2400" dirty="0" err="1"/>
              <a:t>dont</a:t>
            </a:r>
            <a:r>
              <a:rPr lang="en-GB" sz="2400" dirty="0"/>
              <a:t> :</a:t>
            </a:r>
          </a:p>
          <a:p>
            <a:pPr marL="571500" lvl="1" indent="-342900">
              <a:lnSpc>
                <a:spcPct val="110000"/>
              </a:lnSpc>
              <a:buFont typeface="Wingdings" panose="05000000000000000000" pitchFamily="2" charset="2"/>
              <a:buChar char="§"/>
            </a:pPr>
            <a:r>
              <a:rPr lang="en-GB" sz="2200" dirty="0"/>
              <a:t>La base de </a:t>
            </a:r>
            <a:r>
              <a:rPr lang="en-GB" sz="2200" dirty="0" err="1"/>
              <a:t>données</a:t>
            </a:r>
            <a:r>
              <a:rPr lang="en-GB" sz="2200" dirty="0"/>
              <a:t> </a:t>
            </a:r>
            <a:r>
              <a:rPr lang="en-GB" sz="2200" dirty="0" err="1"/>
              <a:t>Mirador</a:t>
            </a:r>
            <a:endParaRPr lang="en-GB" sz="2200" dirty="0"/>
          </a:p>
          <a:p>
            <a:pPr marL="571500" lvl="1" indent="-342900">
              <a:lnSpc>
                <a:spcPct val="110000"/>
              </a:lnSpc>
              <a:buFont typeface="Wingdings" panose="05000000000000000000" pitchFamily="2" charset="2"/>
              <a:buChar char="§"/>
            </a:pPr>
            <a:r>
              <a:rPr lang="en-GB" sz="2200" dirty="0"/>
              <a:t>Les publications de </a:t>
            </a:r>
            <a:r>
              <a:rPr lang="en-GB" sz="2200" dirty="0" err="1"/>
              <a:t>l’ODO</a:t>
            </a:r>
            <a:r>
              <a:rPr lang="en-GB" sz="2200" dirty="0"/>
              <a:t> (portraits, dossiers </a:t>
            </a:r>
            <a:r>
              <a:rPr lang="en-GB" sz="2200" dirty="0" err="1"/>
              <a:t>thématiques</a:t>
            </a:r>
            <a:r>
              <a:rPr lang="en-GB" sz="2200" dirty="0"/>
              <a:t>, etc.)</a:t>
            </a:r>
          </a:p>
          <a:p>
            <a:pPr marL="571500" lvl="1" indent="-342900">
              <a:lnSpc>
                <a:spcPct val="110000"/>
              </a:lnSpc>
              <a:buFont typeface="Wingdings" panose="05000000000000000000" pitchFamily="2" charset="2"/>
              <a:buChar char="§"/>
            </a:pPr>
            <a:r>
              <a:rPr lang="en-GB" sz="2200" dirty="0"/>
              <a:t>Des </a:t>
            </a:r>
            <a:r>
              <a:rPr lang="en-GB" sz="2200" dirty="0" err="1"/>
              <a:t>ressources</a:t>
            </a:r>
            <a:r>
              <a:rPr lang="en-GB" sz="2200" dirty="0"/>
              <a:t> </a:t>
            </a:r>
            <a:r>
              <a:rPr lang="en-GB" sz="2200" dirty="0" err="1"/>
              <a:t>externes</a:t>
            </a:r>
            <a:r>
              <a:rPr lang="en-GB" sz="2200" dirty="0"/>
              <a:t> </a:t>
            </a:r>
            <a:r>
              <a:rPr lang="en-GB" sz="2200" dirty="0" err="1"/>
              <a:t>incontournables</a:t>
            </a:r>
            <a:r>
              <a:rPr lang="en-GB" sz="2200" dirty="0"/>
              <a:t> (</a:t>
            </a:r>
            <a:r>
              <a:rPr lang="en-GB" sz="2200" dirty="0" err="1"/>
              <a:t>Infoterritoire</a:t>
            </a:r>
            <a:r>
              <a:rPr lang="en-GB" sz="2200" dirty="0"/>
              <a:t>, ISQ)</a:t>
            </a:r>
          </a:p>
          <a:p>
            <a:pPr marL="571500" lvl="1" indent="-342900">
              <a:lnSpc>
                <a:spcPct val="110000"/>
              </a:lnSpc>
              <a:buFont typeface="Wingdings" panose="05000000000000000000" pitchFamily="2" charset="2"/>
              <a:buChar char="§"/>
            </a:pPr>
            <a:r>
              <a:rPr lang="en-GB" sz="2200" dirty="0"/>
              <a:t>Des </a:t>
            </a:r>
            <a:r>
              <a:rPr lang="en-GB" sz="2200" dirty="0" err="1"/>
              <a:t>outils</a:t>
            </a:r>
            <a:r>
              <a:rPr lang="en-GB" sz="2200" dirty="0"/>
              <a:t> </a:t>
            </a:r>
            <a:r>
              <a:rPr lang="en-GB" sz="2200" dirty="0" err="1"/>
              <a:t>d’information</a:t>
            </a:r>
            <a:r>
              <a:rPr lang="en-GB" sz="2200" dirty="0"/>
              <a:t> (site Web, bulletin, page Facebook)</a:t>
            </a:r>
          </a:p>
          <a:p>
            <a:pPr marL="571500" lvl="1" indent="-342900">
              <a:lnSpc>
                <a:spcPct val="110000"/>
              </a:lnSpc>
              <a:buFont typeface="Wingdings" panose="05000000000000000000" pitchFamily="2" charset="2"/>
              <a:buChar char="§"/>
            </a:pPr>
            <a:r>
              <a:rPr lang="en-GB" sz="2200" dirty="0"/>
              <a:t>Des </a:t>
            </a:r>
            <a:r>
              <a:rPr lang="en-GB" sz="2200" dirty="0" err="1"/>
              <a:t>nouvelles</a:t>
            </a:r>
            <a:r>
              <a:rPr lang="en-GB" sz="2200" dirty="0"/>
              <a:t>, des </a:t>
            </a:r>
            <a:r>
              <a:rPr lang="en-GB" sz="2200" dirty="0" err="1"/>
              <a:t>activités</a:t>
            </a:r>
            <a:r>
              <a:rPr lang="en-GB" sz="2200" dirty="0"/>
              <a:t>…</a:t>
            </a:r>
          </a:p>
          <a:p>
            <a:endParaRPr lang="en-GB" sz="2200" dirty="0"/>
          </a:p>
        </p:txBody>
      </p:sp>
      <p:sp>
        <p:nvSpPr>
          <p:cNvPr id="4" name="Espace réservé du numéro de diapositive 6">
            <a:extLst>
              <a:ext uri="{FF2B5EF4-FFF2-40B4-BE49-F238E27FC236}">
                <a16:creationId xmlns:a16="http://schemas.microsoft.com/office/drawing/2014/main" id="{BBA8CCB5-A520-4212-B1FA-4918B1BF516E}"/>
              </a:ext>
            </a:extLst>
          </p:cNvPr>
          <p:cNvSpPr>
            <a:spLocks noGrp="1"/>
          </p:cNvSpPr>
          <p:nvPr>
            <p:ph type="sldNum" sz="quarter" idx="12"/>
          </p:nvPr>
        </p:nvSpPr>
        <p:spPr/>
        <p:txBody>
          <a:bodyPr/>
          <a:lstStyle/>
          <a:p>
            <a:fld id="{44C52203-AAD2-9944-A3AD-BE9DC3A3C94F}" type="slidenum">
              <a:rPr lang="en-GB" smtClean="0"/>
              <a:t>11</a:t>
            </a:fld>
            <a:endParaRPr lang="en-GB" dirty="0"/>
          </a:p>
        </p:txBody>
      </p:sp>
    </p:spTree>
    <p:extLst>
      <p:ext uri="{BB962C8B-B14F-4D97-AF65-F5344CB8AC3E}">
        <p14:creationId xmlns:p14="http://schemas.microsoft.com/office/powerpoint/2010/main" val="17056351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7A42A7B-B32A-4D50-9CD6-708E158A2391}"/>
              </a:ext>
            </a:extLst>
          </p:cNvPr>
          <p:cNvSpPr>
            <a:spLocks noGrp="1"/>
          </p:cNvSpPr>
          <p:nvPr>
            <p:ph type="title"/>
          </p:nvPr>
        </p:nvSpPr>
        <p:spPr/>
        <p:txBody>
          <a:bodyPr>
            <a:normAutofit/>
          </a:bodyPr>
          <a:lstStyle/>
          <a:p>
            <a:r>
              <a:rPr lang="en-GB" sz="3800" b="1" dirty="0"/>
              <a:t>Mirador </a:t>
            </a:r>
            <a:r>
              <a:rPr lang="en-GB" sz="3800" b="1" dirty="0" err="1"/>
              <a:t>en</a:t>
            </a:r>
            <a:r>
              <a:rPr lang="en-GB" sz="3800" b="1" dirty="0"/>
              <a:t> </a:t>
            </a:r>
            <a:r>
              <a:rPr lang="en-GB" sz="3800" b="1" dirty="0" err="1"/>
              <a:t>bref</a:t>
            </a:r>
            <a:endParaRPr lang="en-GB" sz="3800" dirty="0"/>
          </a:p>
        </p:txBody>
      </p:sp>
      <p:sp>
        <p:nvSpPr>
          <p:cNvPr id="8" name="Espace réservé du contenu 7">
            <a:extLst>
              <a:ext uri="{FF2B5EF4-FFF2-40B4-BE49-F238E27FC236}">
                <a16:creationId xmlns:a16="http://schemas.microsoft.com/office/drawing/2014/main" id="{04F060BD-3E82-4D45-89F5-8D1617F1A6D6}"/>
              </a:ext>
            </a:extLst>
          </p:cNvPr>
          <p:cNvSpPr>
            <a:spLocks noGrp="1"/>
          </p:cNvSpPr>
          <p:nvPr>
            <p:ph sz="half" idx="1"/>
          </p:nvPr>
        </p:nvSpPr>
        <p:spPr>
          <a:xfrm>
            <a:off x="838200" y="1534077"/>
            <a:ext cx="5181600" cy="3952323"/>
          </a:xfrm>
        </p:spPr>
        <p:txBody>
          <a:bodyPr>
            <a:normAutofit fontScale="85000" lnSpcReduction="10000"/>
          </a:bodyPr>
          <a:lstStyle/>
          <a:p>
            <a:pPr marL="342900" indent="-342900">
              <a:lnSpc>
                <a:spcPts val="2600"/>
              </a:lnSpc>
              <a:buFont typeface="Wingdings" panose="05000000000000000000" pitchFamily="2" charset="2"/>
              <a:buChar char="§"/>
            </a:pPr>
            <a:r>
              <a:rPr lang="en-GB" dirty="0"/>
              <a:t>Un </a:t>
            </a:r>
            <a:r>
              <a:rPr lang="en-GB" dirty="0" err="1"/>
              <a:t>outil</a:t>
            </a:r>
            <a:r>
              <a:rPr lang="en-GB" dirty="0"/>
              <a:t> de </a:t>
            </a:r>
            <a:r>
              <a:rPr lang="en-GB" dirty="0" err="1"/>
              <a:t>recherche</a:t>
            </a:r>
            <a:r>
              <a:rPr lang="en-GB" dirty="0"/>
              <a:t> convivial et polyvalent</a:t>
            </a:r>
          </a:p>
          <a:p>
            <a:pPr marL="342900" indent="-342900">
              <a:lnSpc>
                <a:spcPct val="110000"/>
              </a:lnSpc>
              <a:buFont typeface="Wingdings" panose="05000000000000000000" pitchFamily="2" charset="2"/>
              <a:buChar char="§"/>
            </a:pPr>
            <a:r>
              <a:rPr lang="en-GB" dirty="0" err="1"/>
              <a:t>Une</a:t>
            </a:r>
            <a:r>
              <a:rPr lang="en-GB" dirty="0"/>
              <a:t> base de </a:t>
            </a:r>
            <a:r>
              <a:rPr lang="en-GB" dirty="0" err="1"/>
              <a:t>données</a:t>
            </a:r>
            <a:r>
              <a:rPr lang="en-GB" dirty="0"/>
              <a:t> consultable par </a:t>
            </a:r>
            <a:r>
              <a:rPr lang="en-GB" dirty="0" err="1"/>
              <a:t>thématique</a:t>
            </a:r>
            <a:r>
              <a:rPr lang="en-GB" dirty="0"/>
              <a:t> et par </a:t>
            </a:r>
            <a:r>
              <a:rPr lang="en-GB" dirty="0" err="1"/>
              <a:t>territoire</a:t>
            </a:r>
            <a:endParaRPr lang="en-GB" dirty="0"/>
          </a:p>
          <a:p>
            <a:pPr marL="342900" indent="-342900">
              <a:lnSpc>
                <a:spcPct val="110000"/>
              </a:lnSpc>
              <a:buFont typeface="Wingdings" panose="05000000000000000000" pitchFamily="2" charset="2"/>
              <a:buChar char="§"/>
            </a:pPr>
            <a:r>
              <a:rPr lang="en-GB" dirty="0" err="1"/>
              <a:t>Permet</a:t>
            </a:r>
            <a:r>
              <a:rPr lang="en-GB" dirty="0"/>
              <a:t> de </a:t>
            </a:r>
            <a:r>
              <a:rPr lang="en-GB" dirty="0" err="1"/>
              <a:t>trouver</a:t>
            </a:r>
            <a:r>
              <a:rPr lang="en-GB" dirty="0"/>
              <a:t> </a:t>
            </a:r>
            <a:r>
              <a:rPr lang="en-GB" dirty="0" err="1"/>
              <a:t>facilement</a:t>
            </a:r>
            <a:r>
              <a:rPr lang="en-GB" dirty="0"/>
              <a:t> et </a:t>
            </a:r>
            <a:r>
              <a:rPr lang="en-GB" dirty="0" err="1"/>
              <a:t>intuitivement</a:t>
            </a:r>
            <a:r>
              <a:rPr lang="en-GB" dirty="0"/>
              <a:t> </a:t>
            </a:r>
            <a:r>
              <a:rPr lang="en-GB" dirty="0" err="1"/>
              <a:t>l’information</a:t>
            </a:r>
            <a:r>
              <a:rPr lang="en-GB" dirty="0"/>
              <a:t> </a:t>
            </a:r>
            <a:r>
              <a:rPr lang="en-GB" dirty="0" err="1"/>
              <a:t>désirée</a:t>
            </a:r>
            <a:endParaRPr lang="en-GB" dirty="0"/>
          </a:p>
          <a:p>
            <a:pPr marL="342900" indent="-342900">
              <a:lnSpc>
                <a:spcPct val="110000"/>
              </a:lnSpc>
              <a:buFont typeface="Wingdings" panose="05000000000000000000" pitchFamily="2" charset="2"/>
              <a:buChar char="§"/>
            </a:pPr>
            <a:r>
              <a:rPr lang="en-GB" dirty="0" err="1"/>
              <a:t>Filtres</a:t>
            </a:r>
            <a:r>
              <a:rPr lang="en-GB" dirty="0"/>
              <a:t> de </a:t>
            </a:r>
            <a:r>
              <a:rPr lang="en-GB" dirty="0" err="1"/>
              <a:t>recherche</a:t>
            </a:r>
            <a:r>
              <a:rPr lang="en-GB" dirty="0"/>
              <a:t> </a:t>
            </a:r>
            <a:r>
              <a:rPr lang="en-GB" dirty="0" err="1"/>
              <a:t>avancée</a:t>
            </a:r>
            <a:r>
              <a:rPr lang="en-GB" dirty="0"/>
              <a:t> pour des </a:t>
            </a:r>
            <a:r>
              <a:rPr lang="en-GB" dirty="0" err="1"/>
              <a:t>résultats</a:t>
            </a:r>
            <a:r>
              <a:rPr lang="en-GB" dirty="0"/>
              <a:t> plus précis, </a:t>
            </a:r>
            <a:r>
              <a:rPr lang="en-GB" dirty="0" err="1"/>
              <a:t>tels</a:t>
            </a:r>
            <a:r>
              <a:rPr lang="en-GB" dirty="0"/>
              <a:t> que mots </a:t>
            </a:r>
            <a:r>
              <a:rPr lang="en-GB" dirty="0" err="1"/>
              <a:t>clés</a:t>
            </a:r>
            <a:r>
              <a:rPr lang="en-GB" dirty="0"/>
              <a:t> et types de documents</a:t>
            </a:r>
          </a:p>
          <a:p>
            <a:endParaRPr lang="en-GB" dirty="0"/>
          </a:p>
        </p:txBody>
      </p:sp>
      <p:sp>
        <p:nvSpPr>
          <p:cNvPr id="9" name="Espace réservé du contenu 8">
            <a:extLst>
              <a:ext uri="{FF2B5EF4-FFF2-40B4-BE49-F238E27FC236}">
                <a16:creationId xmlns:a16="http://schemas.microsoft.com/office/drawing/2014/main" id="{2A3AC154-562B-4D84-8959-12CE838CCD7F}"/>
              </a:ext>
            </a:extLst>
          </p:cNvPr>
          <p:cNvSpPr>
            <a:spLocks noGrp="1"/>
          </p:cNvSpPr>
          <p:nvPr>
            <p:ph sz="half" idx="2"/>
          </p:nvPr>
        </p:nvSpPr>
        <p:spPr>
          <a:xfrm>
            <a:off x="6248400" y="1534077"/>
            <a:ext cx="5224658" cy="3952323"/>
          </a:xfrm>
        </p:spPr>
        <p:txBody>
          <a:bodyPr>
            <a:normAutofit fontScale="85000" lnSpcReduction="10000"/>
          </a:bodyPr>
          <a:lstStyle/>
          <a:p>
            <a:pPr marL="342900" indent="-342900">
              <a:lnSpc>
                <a:spcPts val="2600"/>
              </a:lnSpc>
              <a:spcAft>
                <a:spcPts val="600"/>
              </a:spcAft>
              <a:buFont typeface="Wingdings" panose="05000000000000000000" pitchFamily="2" charset="2"/>
              <a:buChar char="§"/>
            </a:pPr>
            <a:r>
              <a:rPr lang="en-GB" dirty="0"/>
              <a:t>Donne </a:t>
            </a:r>
            <a:r>
              <a:rPr lang="en-GB" dirty="0" err="1"/>
              <a:t>accès</a:t>
            </a:r>
            <a:r>
              <a:rPr lang="en-GB" dirty="0"/>
              <a:t> à </a:t>
            </a:r>
            <a:r>
              <a:rPr lang="en-GB" dirty="0" err="1"/>
              <a:t>plusieurs</a:t>
            </a:r>
            <a:r>
              <a:rPr lang="en-GB" dirty="0"/>
              <a:t> types de </a:t>
            </a:r>
            <a:r>
              <a:rPr lang="en-GB" dirty="0" err="1"/>
              <a:t>ressources</a:t>
            </a:r>
            <a:r>
              <a:rPr lang="en-GB" dirty="0"/>
              <a:t> :</a:t>
            </a:r>
          </a:p>
          <a:p>
            <a:pPr lvl="2">
              <a:lnSpc>
                <a:spcPct val="110000"/>
              </a:lnSpc>
              <a:spcAft>
                <a:spcPts val="600"/>
              </a:spcAft>
              <a:buFont typeface="Wingdings" panose="05000000000000000000" pitchFamily="2" charset="2"/>
              <a:buChar char="Ø"/>
            </a:pPr>
            <a:r>
              <a:rPr lang="en-GB" sz="2000" dirty="0" err="1"/>
              <a:t>Ressources</a:t>
            </a:r>
            <a:r>
              <a:rPr lang="en-GB" sz="2000" dirty="0"/>
              <a:t> </a:t>
            </a:r>
            <a:r>
              <a:rPr lang="en-GB" sz="2000" dirty="0" err="1"/>
              <a:t>provenant</a:t>
            </a:r>
            <a:r>
              <a:rPr lang="en-GB" sz="2000" dirty="0"/>
              <a:t> des </a:t>
            </a:r>
            <a:r>
              <a:rPr lang="en-GB" sz="2000" dirty="0" err="1"/>
              <a:t>acteurs</a:t>
            </a:r>
            <a:r>
              <a:rPr lang="en-GB" sz="2000" dirty="0"/>
              <a:t> du milieu</a:t>
            </a:r>
          </a:p>
          <a:p>
            <a:pPr lvl="2">
              <a:lnSpc>
                <a:spcPct val="110000"/>
              </a:lnSpc>
              <a:spcAft>
                <a:spcPts val="600"/>
              </a:spcAft>
              <a:buFont typeface="Wingdings" panose="05000000000000000000" pitchFamily="2" charset="2"/>
              <a:buChar char="Ø"/>
            </a:pPr>
            <a:r>
              <a:rPr lang="en-GB" sz="2000" dirty="0" err="1"/>
              <a:t>Ressources</a:t>
            </a:r>
            <a:r>
              <a:rPr lang="en-GB" sz="2000" dirty="0"/>
              <a:t> </a:t>
            </a:r>
            <a:r>
              <a:rPr lang="en-GB" sz="2000" dirty="0" err="1"/>
              <a:t>gouvernementales</a:t>
            </a:r>
            <a:endParaRPr lang="en-GB" sz="2000" dirty="0"/>
          </a:p>
          <a:p>
            <a:pPr lvl="2">
              <a:lnSpc>
                <a:spcPct val="110000"/>
              </a:lnSpc>
              <a:spcAft>
                <a:spcPts val="600"/>
              </a:spcAft>
              <a:buFont typeface="Wingdings" panose="05000000000000000000" pitchFamily="2" charset="2"/>
              <a:buChar char="Ø"/>
            </a:pPr>
            <a:r>
              <a:rPr lang="en-GB" sz="2000" dirty="0"/>
              <a:t>Publications de </a:t>
            </a:r>
            <a:r>
              <a:rPr lang="en-GB" sz="2000" dirty="0" err="1"/>
              <a:t>l’ODO</a:t>
            </a:r>
            <a:endParaRPr lang="en-GB" sz="2000" dirty="0"/>
          </a:p>
          <a:p>
            <a:pPr lvl="2">
              <a:lnSpc>
                <a:spcPct val="110000"/>
              </a:lnSpc>
              <a:spcAft>
                <a:spcPts val="600"/>
              </a:spcAft>
              <a:buFont typeface="Wingdings" panose="05000000000000000000" pitchFamily="2" charset="2"/>
              <a:buChar char="Ø"/>
            </a:pPr>
            <a:r>
              <a:rPr lang="en-GB" sz="2000" dirty="0"/>
              <a:t>Portrait des </a:t>
            </a:r>
            <a:r>
              <a:rPr lang="en-GB" sz="2000" dirty="0" err="1"/>
              <a:t>communautés</a:t>
            </a:r>
            <a:endParaRPr lang="en-GB" sz="2000" dirty="0"/>
          </a:p>
          <a:p>
            <a:pPr lvl="2">
              <a:lnSpc>
                <a:spcPct val="110000"/>
              </a:lnSpc>
              <a:spcAft>
                <a:spcPts val="600"/>
              </a:spcAft>
              <a:buFont typeface="Wingdings" panose="05000000000000000000" pitchFamily="2" charset="2"/>
              <a:buChar char="Ø"/>
            </a:pPr>
            <a:r>
              <a:rPr lang="en-GB" sz="2000" dirty="0"/>
              <a:t>Portrait </a:t>
            </a:r>
            <a:r>
              <a:rPr lang="en-GB" sz="2000" dirty="0" err="1"/>
              <a:t>économique</a:t>
            </a:r>
            <a:endParaRPr lang="en-GB" sz="2000" dirty="0"/>
          </a:p>
          <a:p>
            <a:pPr lvl="2">
              <a:lnSpc>
                <a:spcPct val="110000"/>
              </a:lnSpc>
              <a:spcAft>
                <a:spcPts val="600"/>
              </a:spcAft>
              <a:buFont typeface="Wingdings" panose="05000000000000000000" pitchFamily="2" charset="2"/>
              <a:buChar char="Ø"/>
            </a:pPr>
            <a:r>
              <a:rPr lang="en-GB" sz="2000" dirty="0" err="1"/>
              <a:t>Portails</a:t>
            </a:r>
            <a:r>
              <a:rPr lang="en-GB" sz="2000" dirty="0"/>
              <a:t> </a:t>
            </a:r>
            <a:r>
              <a:rPr lang="en-GB" sz="2000" dirty="0" err="1"/>
              <a:t>d’information</a:t>
            </a:r>
            <a:endParaRPr lang="en-GB" sz="2000" dirty="0"/>
          </a:p>
          <a:p>
            <a:pPr>
              <a:lnSpc>
                <a:spcPts val="2600"/>
              </a:lnSpc>
              <a:spcAft>
                <a:spcPts val="600"/>
              </a:spcAft>
            </a:pPr>
            <a:endParaRPr lang="en-GB" dirty="0"/>
          </a:p>
        </p:txBody>
      </p:sp>
      <p:sp>
        <p:nvSpPr>
          <p:cNvPr id="7" name="Espace réservé du numéro de diapositive 6">
            <a:extLst>
              <a:ext uri="{FF2B5EF4-FFF2-40B4-BE49-F238E27FC236}">
                <a16:creationId xmlns:a16="http://schemas.microsoft.com/office/drawing/2014/main" id="{F17C855C-38D0-4B88-BAF0-6FC054E7C79C}"/>
              </a:ext>
            </a:extLst>
          </p:cNvPr>
          <p:cNvSpPr>
            <a:spLocks noGrp="1"/>
          </p:cNvSpPr>
          <p:nvPr>
            <p:ph type="sldNum" sz="quarter" idx="12"/>
          </p:nvPr>
        </p:nvSpPr>
        <p:spPr/>
        <p:txBody>
          <a:bodyPr/>
          <a:lstStyle/>
          <a:p>
            <a:fld id="{44C52203-AAD2-9944-A3AD-BE9DC3A3C94F}" type="slidenum">
              <a:rPr lang="en-GB" smtClean="0"/>
              <a:t>12</a:t>
            </a:fld>
            <a:endParaRPr lang="en-GB" dirty="0"/>
          </a:p>
        </p:txBody>
      </p:sp>
    </p:spTree>
    <p:extLst>
      <p:ext uri="{BB962C8B-B14F-4D97-AF65-F5344CB8AC3E}">
        <p14:creationId xmlns:p14="http://schemas.microsoft.com/office/powerpoint/2010/main" val="3255699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9">
                                            <p:txEl>
                                              <p:pRg st="0" end="0"/>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3" end="3"/>
                                            </p:txEl>
                                          </p:spTgt>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9">
                                            <p:txEl>
                                              <p:pRg st="4" end="4"/>
                                            </p:txEl>
                                          </p:spTgt>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re 1">
            <a:extLst>
              <a:ext uri="{FF2B5EF4-FFF2-40B4-BE49-F238E27FC236}">
                <a16:creationId xmlns:a16="http://schemas.microsoft.com/office/drawing/2014/main" id="{DD8564BC-9E5C-477F-94CE-D694BE97EC3D}"/>
              </a:ext>
            </a:extLst>
          </p:cNvPr>
          <p:cNvSpPr>
            <a:spLocks noGrp="1"/>
          </p:cNvSpPr>
          <p:nvPr>
            <p:ph type="title"/>
          </p:nvPr>
        </p:nvSpPr>
        <p:spPr/>
        <p:txBody>
          <a:bodyPr>
            <a:normAutofit/>
          </a:bodyPr>
          <a:lstStyle/>
          <a:p>
            <a:r>
              <a:rPr lang="en-GB" sz="4000" b="1" dirty="0"/>
              <a:t>Configuration de Mirador</a:t>
            </a:r>
            <a:br>
              <a:rPr lang="en-GB" dirty="0"/>
            </a:br>
            <a:r>
              <a:rPr lang="en-GB" sz="2800" dirty="0"/>
              <a:t>Grandes </a:t>
            </a:r>
            <a:r>
              <a:rPr lang="en-GB" sz="2800" dirty="0" err="1"/>
              <a:t>thématiques</a:t>
            </a:r>
            <a:r>
              <a:rPr lang="en-GB" sz="2800" dirty="0"/>
              <a:t> et </a:t>
            </a:r>
            <a:r>
              <a:rPr lang="en-GB" sz="2800" dirty="0" err="1"/>
              <a:t>exemples</a:t>
            </a:r>
            <a:r>
              <a:rPr lang="en-GB" sz="2800" dirty="0"/>
              <a:t> de sous-</a:t>
            </a:r>
            <a:r>
              <a:rPr lang="en-GB" sz="2800" dirty="0" err="1"/>
              <a:t>thèmes</a:t>
            </a:r>
            <a:r>
              <a:rPr lang="en-GB" sz="2800" dirty="0"/>
              <a:t> du </a:t>
            </a:r>
            <a:r>
              <a:rPr lang="en-GB" sz="2800" dirty="0" err="1"/>
              <a:t>développement</a:t>
            </a:r>
            <a:endParaRPr lang="en-GB" dirty="0"/>
          </a:p>
        </p:txBody>
      </p:sp>
      <p:graphicFrame>
        <p:nvGraphicFramePr>
          <p:cNvPr id="9" name="Espace réservé du contenu 3">
            <a:extLst>
              <a:ext uri="{FF2B5EF4-FFF2-40B4-BE49-F238E27FC236}">
                <a16:creationId xmlns:a16="http://schemas.microsoft.com/office/drawing/2014/main" id="{1C6F3256-9665-45B5-85CE-D12F19666F69}"/>
              </a:ext>
            </a:extLst>
          </p:cNvPr>
          <p:cNvGraphicFramePr>
            <a:graphicFrameLocks noGrp="1"/>
          </p:cNvGraphicFramePr>
          <p:nvPr>
            <p:ph idx="1"/>
            <p:extLst>
              <p:ext uri="{D42A27DB-BD31-4B8C-83A1-F6EECF244321}">
                <p14:modId xmlns:p14="http://schemas.microsoft.com/office/powerpoint/2010/main" val="1821102727"/>
              </p:ext>
            </p:extLst>
          </p:nvPr>
        </p:nvGraphicFramePr>
        <p:xfrm>
          <a:off x="265043" y="1690688"/>
          <a:ext cx="11208015" cy="40077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Espace réservé du numéro de diapositive 5">
            <a:extLst>
              <a:ext uri="{FF2B5EF4-FFF2-40B4-BE49-F238E27FC236}">
                <a16:creationId xmlns:a16="http://schemas.microsoft.com/office/drawing/2014/main" id="{CFF0A573-7B22-42C5-91F7-E55FB8555AB1}"/>
              </a:ext>
            </a:extLst>
          </p:cNvPr>
          <p:cNvSpPr>
            <a:spLocks noGrp="1"/>
          </p:cNvSpPr>
          <p:nvPr>
            <p:ph type="sldNum" sz="quarter" idx="12"/>
          </p:nvPr>
        </p:nvSpPr>
        <p:spPr/>
        <p:txBody>
          <a:bodyPr/>
          <a:lstStyle/>
          <a:p>
            <a:fld id="{44C52203-AAD2-9944-A3AD-BE9DC3A3C94F}" type="slidenum">
              <a:rPr lang="en-GB" smtClean="0"/>
              <a:t>13</a:t>
            </a:fld>
            <a:endParaRPr lang="en-GB" dirty="0"/>
          </a:p>
        </p:txBody>
      </p:sp>
    </p:spTree>
    <p:extLst>
      <p:ext uri="{BB962C8B-B14F-4D97-AF65-F5344CB8AC3E}">
        <p14:creationId xmlns:p14="http://schemas.microsoft.com/office/powerpoint/2010/main" val="9561692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F10C6B0-A602-4691-86A6-95F093D4F39A}"/>
              </a:ext>
            </a:extLst>
          </p:cNvPr>
          <p:cNvSpPr>
            <a:spLocks noGrp="1"/>
          </p:cNvSpPr>
          <p:nvPr>
            <p:ph type="title"/>
          </p:nvPr>
        </p:nvSpPr>
        <p:spPr/>
        <p:txBody>
          <a:bodyPr>
            <a:normAutofit/>
          </a:bodyPr>
          <a:lstStyle/>
          <a:p>
            <a:r>
              <a:rPr lang="fr-CA" sz="3200" b="1" dirty="0"/>
              <a:t>Illustration n</a:t>
            </a:r>
            <a:r>
              <a:rPr lang="fr-CA" sz="3200" b="1" baseline="30000" dirty="0"/>
              <a:t>o</a:t>
            </a:r>
            <a:r>
              <a:rPr lang="fr-CA" sz="3200" b="1" dirty="0"/>
              <a:t> 1 : Projet d’amélioration de l’offre touristique pour renforcer l’attractivité de la Vallée-de-la-Gatineau</a:t>
            </a:r>
          </a:p>
        </p:txBody>
      </p:sp>
      <p:sp>
        <p:nvSpPr>
          <p:cNvPr id="8" name="Espace réservé du contenu 8">
            <a:extLst>
              <a:ext uri="{FF2B5EF4-FFF2-40B4-BE49-F238E27FC236}">
                <a16:creationId xmlns:a16="http://schemas.microsoft.com/office/drawing/2014/main" id="{162642DC-355E-4C01-A77F-9BDE6094475C}"/>
              </a:ext>
            </a:extLst>
          </p:cNvPr>
          <p:cNvSpPr>
            <a:spLocks noGrp="1"/>
          </p:cNvSpPr>
          <p:nvPr>
            <p:ph sz="half" idx="1"/>
          </p:nvPr>
        </p:nvSpPr>
        <p:spPr>
          <a:xfrm>
            <a:off x="914400" y="1831975"/>
            <a:ext cx="5181600" cy="3561119"/>
          </a:xfrm>
        </p:spPr>
        <p:txBody>
          <a:bodyPr>
            <a:normAutofit fontScale="85000" lnSpcReduction="20000"/>
          </a:bodyPr>
          <a:lstStyle/>
          <a:p>
            <a:pPr marL="0" indent="0">
              <a:buNone/>
            </a:pPr>
            <a:r>
              <a:rPr lang="en-GB" b="1" dirty="0"/>
              <a:t>Information </a:t>
            </a:r>
            <a:r>
              <a:rPr lang="en-GB" b="1" dirty="0" err="1"/>
              <a:t>recherchée</a:t>
            </a:r>
            <a:r>
              <a:rPr lang="en-GB" b="1" dirty="0"/>
              <a:t> :</a:t>
            </a:r>
          </a:p>
          <a:p>
            <a:pPr marL="342900" indent="-342900">
              <a:lnSpc>
                <a:spcPct val="130000"/>
              </a:lnSpc>
              <a:buFont typeface="Wingdings" panose="05000000000000000000" pitchFamily="2" charset="2"/>
              <a:buChar char="§"/>
            </a:pPr>
            <a:r>
              <a:rPr lang="en-GB" sz="2600" dirty="0"/>
              <a:t>La </a:t>
            </a:r>
            <a:r>
              <a:rPr lang="en-GB" sz="2600" dirty="0" err="1"/>
              <a:t>clientèle</a:t>
            </a:r>
            <a:r>
              <a:rPr lang="en-GB" sz="2600" dirty="0"/>
              <a:t> </a:t>
            </a:r>
            <a:r>
              <a:rPr lang="en-GB" sz="2600" dirty="0" err="1"/>
              <a:t>visée</a:t>
            </a:r>
            <a:endParaRPr lang="en-GB" sz="2600" dirty="0"/>
          </a:p>
          <a:p>
            <a:pPr marL="342900" indent="-342900">
              <a:lnSpc>
                <a:spcPct val="130000"/>
              </a:lnSpc>
              <a:buFont typeface="Wingdings" panose="05000000000000000000" pitchFamily="2" charset="2"/>
              <a:buChar char="§"/>
            </a:pPr>
            <a:r>
              <a:rPr lang="en-GB" sz="2600" dirty="0" err="1"/>
              <a:t>Ses</a:t>
            </a:r>
            <a:r>
              <a:rPr lang="en-GB" sz="2600" dirty="0"/>
              <a:t> </a:t>
            </a:r>
            <a:r>
              <a:rPr lang="en-GB" sz="2600" dirty="0" err="1"/>
              <a:t>besoins</a:t>
            </a:r>
            <a:r>
              <a:rPr lang="en-GB" sz="2600" dirty="0"/>
              <a:t> et </a:t>
            </a:r>
            <a:r>
              <a:rPr lang="en-GB" sz="2600" dirty="0" err="1"/>
              <a:t>ses</a:t>
            </a:r>
            <a:r>
              <a:rPr lang="en-GB" sz="2600" dirty="0"/>
              <a:t> </a:t>
            </a:r>
            <a:r>
              <a:rPr lang="en-GB" sz="2600" dirty="0" err="1"/>
              <a:t>attentes</a:t>
            </a:r>
            <a:endParaRPr lang="en-GB" sz="2600" dirty="0"/>
          </a:p>
          <a:p>
            <a:pPr marL="342900" indent="-342900">
              <a:lnSpc>
                <a:spcPct val="130000"/>
              </a:lnSpc>
              <a:buFont typeface="Wingdings" panose="05000000000000000000" pitchFamily="2" charset="2"/>
              <a:buChar char="§"/>
            </a:pPr>
            <a:r>
              <a:rPr lang="en-GB" sz="2600" dirty="0"/>
              <a:t>Les </a:t>
            </a:r>
            <a:r>
              <a:rPr lang="en-GB" sz="2600" dirty="0" err="1"/>
              <a:t>atouts</a:t>
            </a:r>
            <a:r>
              <a:rPr lang="en-GB" sz="2600" dirty="0"/>
              <a:t> du </a:t>
            </a:r>
            <a:r>
              <a:rPr lang="en-GB" sz="2600" dirty="0" err="1"/>
              <a:t>territoire</a:t>
            </a:r>
            <a:r>
              <a:rPr lang="en-GB" sz="2600" dirty="0"/>
              <a:t> à exploiter</a:t>
            </a:r>
          </a:p>
          <a:p>
            <a:pPr marL="342900" indent="-342900">
              <a:lnSpc>
                <a:spcPct val="130000"/>
              </a:lnSpc>
              <a:buFont typeface="Wingdings" panose="05000000000000000000" pitchFamily="2" charset="2"/>
              <a:buChar char="§"/>
            </a:pPr>
            <a:r>
              <a:rPr lang="en-GB" sz="2600" dirty="0"/>
              <a:t>Les </a:t>
            </a:r>
            <a:r>
              <a:rPr lang="en-GB" sz="2600" dirty="0" err="1"/>
              <a:t>lacunes</a:t>
            </a:r>
            <a:r>
              <a:rPr lang="en-GB" sz="2600" dirty="0"/>
              <a:t> à </a:t>
            </a:r>
            <a:r>
              <a:rPr lang="en-GB" sz="2600" dirty="0" err="1"/>
              <a:t>combler</a:t>
            </a:r>
            <a:r>
              <a:rPr lang="en-GB" sz="2600" dirty="0"/>
              <a:t> </a:t>
            </a:r>
          </a:p>
          <a:p>
            <a:pPr marL="342900" indent="-342900">
              <a:lnSpc>
                <a:spcPct val="130000"/>
              </a:lnSpc>
              <a:buFont typeface="Wingdings" panose="05000000000000000000" pitchFamily="2" charset="2"/>
              <a:buChar char="§"/>
            </a:pPr>
            <a:r>
              <a:rPr lang="en-GB" sz="2600" dirty="0"/>
              <a:t>Les </a:t>
            </a:r>
            <a:r>
              <a:rPr lang="en-GB" sz="2600" dirty="0" err="1"/>
              <a:t>tendances</a:t>
            </a:r>
            <a:r>
              <a:rPr lang="en-GB" sz="2600" dirty="0"/>
              <a:t> </a:t>
            </a:r>
            <a:r>
              <a:rPr lang="en-GB" sz="2600" dirty="0" err="1"/>
              <a:t>dans</a:t>
            </a:r>
            <a:r>
              <a:rPr lang="en-GB" sz="2600" dirty="0"/>
              <a:t> </a:t>
            </a:r>
            <a:r>
              <a:rPr lang="en-GB" sz="2600" dirty="0" err="1"/>
              <a:t>ce</a:t>
            </a:r>
            <a:r>
              <a:rPr lang="en-GB" sz="2600" dirty="0"/>
              <a:t> </a:t>
            </a:r>
            <a:r>
              <a:rPr lang="en-GB" sz="2600" dirty="0" err="1"/>
              <a:t>secteur</a:t>
            </a:r>
            <a:r>
              <a:rPr lang="en-GB" sz="2600" dirty="0"/>
              <a:t> </a:t>
            </a:r>
            <a:r>
              <a:rPr lang="en-GB" sz="2600" dirty="0" err="1"/>
              <a:t>d’activité</a:t>
            </a:r>
            <a:endParaRPr lang="en-GB" sz="2600" dirty="0"/>
          </a:p>
        </p:txBody>
      </p:sp>
      <p:sp>
        <p:nvSpPr>
          <p:cNvPr id="9" name="Espace réservé du contenu 9">
            <a:extLst>
              <a:ext uri="{FF2B5EF4-FFF2-40B4-BE49-F238E27FC236}">
                <a16:creationId xmlns:a16="http://schemas.microsoft.com/office/drawing/2014/main" id="{DA0FAB99-95E1-41A2-88A1-1EA0526F82CB}"/>
              </a:ext>
            </a:extLst>
          </p:cNvPr>
          <p:cNvSpPr>
            <a:spLocks noGrp="1"/>
          </p:cNvSpPr>
          <p:nvPr>
            <p:ph sz="half" idx="2"/>
          </p:nvPr>
        </p:nvSpPr>
        <p:spPr>
          <a:xfrm>
            <a:off x="6172200" y="1825625"/>
            <a:ext cx="5181600" cy="3772742"/>
          </a:xfrm>
        </p:spPr>
        <p:txBody>
          <a:bodyPr>
            <a:normAutofit fontScale="85000" lnSpcReduction="20000"/>
          </a:bodyPr>
          <a:lstStyle/>
          <a:p>
            <a:pPr marL="0" indent="0">
              <a:buNone/>
            </a:pPr>
            <a:r>
              <a:rPr lang="en-GB" b="1" dirty="0" err="1"/>
              <a:t>Démarche</a:t>
            </a:r>
            <a:r>
              <a:rPr lang="en-GB" b="1" dirty="0"/>
              <a:t> </a:t>
            </a:r>
            <a:r>
              <a:rPr lang="en-GB" b="1" dirty="0" err="1"/>
              <a:t>dans</a:t>
            </a:r>
            <a:r>
              <a:rPr lang="en-GB" b="1" dirty="0"/>
              <a:t> </a:t>
            </a:r>
            <a:r>
              <a:rPr lang="en-GB" b="1" dirty="0" err="1"/>
              <a:t>Mirador</a:t>
            </a:r>
            <a:r>
              <a:rPr lang="en-GB" b="1" dirty="0"/>
              <a:t> :</a:t>
            </a:r>
          </a:p>
          <a:p>
            <a:pPr marL="342900" indent="-342900">
              <a:lnSpc>
                <a:spcPct val="120000"/>
              </a:lnSpc>
              <a:buFont typeface="Wingdings" panose="05000000000000000000" pitchFamily="2" charset="2"/>
              <a:buChar char="§"/>
            </a:pPr>
            <a:r>
              <a:rPr lang="en-GB" sz="2400" dirty="0" err="1"/>
              <a:t>Choix</a:t>
            </a:r>
            <a:r>
              <a:rPr lang="en-GB" sz="2400" dirty="0"/>
              <a:t> de la </a:t>
            </a:r>
            <a:r>
              <a:rPr lang="en-GB" sz="2400" dirty="0" err="1"/>
              <a:t>thématique</a:t>
            </a:r>
            <a:r>
              <a:rPr lang="en-GB" sz="2400" dirty="0"/>
              <a:t> de </a:t>
            </a:r>
            <a:r>
              <a:rPr lang="en-GB" sz="2400" dirty="0" err="1"/>
              <a:t>recherche</a:t>
            </a:r>
            <a:endParaRPr lang="en-GB" sz="2400" dirty="0"/>
          </a:p>
          <a:p>
            <a:pPr marL="571500" lvl="1" indent="-342900">
              <a:lnSpc>
                <a:spcPct val="120000"/>
              </a:lnSpc>
              <a:buFont typeface="Wingdings" panose="05000000000000000000" pitchFamily="2" charset="2"/>
              <a:buChar char="Ø"/>
            </a:pPr>
            <a:r>
              <a:rPr lang="en-GB" dirty="0" err="1"/>
              <a:t>Économie</a:t>
            </a:r>
            <a:endParaRPr lang="en-GB" dirty="0"/>
          </a:p>
          <a:p>
            <a:pPr marL="342900" indent="-342900">
              <a:lnSpc>
                <a:spcPct val="120000"/>
              </a:lnSpc>
              <a:buFont typeface="Wingdings" panose="05000000000000000000" pitchFamily="2" charset="2"/>
              <a:buChar char="§"/>
            </a:pPr>
            <a:r>
              <a:rPr lang="en-GB" sz="2400" dirty="0" err="1"/>
              <a:t>Choix</a:t>
            </a:r>
            <a:r>
              <a:rPr lang="en-GB" sz="2400" dirty="0"/>
              <a:t> d’un sous-</a:t>
            </a:r>
            <a:r>
              <a:rPr lang="en-GB" sz="2400" dirty="0" err="1"/>
              <a:t>thème</a:t>
            </a:r>
            <a:endParaRPr lang="en-GB" sz="2400" dirty="0"/>
          </a:p>
          <a:p>
            <a:pPr marL="571500" lvl="1" indent="-342900">
              <a:lnSpc>
                <a:spcPct val="120000"/>
              </a:lnSpc>
              <a:buFont typeface="Wingdings" panose="05000000000000000000" pitchFamily="2" charset="2"/>
              <a:buChar char="Ø"/>
            </a:pPr>
            <a:r>
              <a:rPr lang="en-GB" dirty="0" err="1"/>
              <a:t>Tourisme</a:t>
            </a:r>
            <a:endParaRPr lang="en-GB" dirty="0"/>
          </a:p>
          <a:p>
            <a:pPr marL="342900" indent="-342900">
              <a:lnSpc>
                <a:spcPct val="120000"/>
              </a:lnSpc>
              <a:buFont typeface="Wingdings" panose="05000000000000000000" pitchFamily="2" charset="2"/>
              <a:buChar char="§"/>
            </a:pPr>
            <a:r>
              <a:rPr lang="en-GB" sz="2400" dirty="0" err="1"/>
              <a:t>Filtres</a:t>
            </a:r>
            <a:r>
              <a:rPr lang="en-GB" sz="2400" dirty="0"/>
              <a:t> de </a:t>
            </a:r>
            <a:r>
              <a:rPr lang="en-GB" sz="2400" dirty="0" err="1"/>
              <a:t>recherche</a:t>
            </a:r>
            <a:r>
              <a:rPr lang="en-GB" sz="2400" dirty="0"/>
              <a:t> </a:t>
            </a:r>
            <a:r>
              <a:rPr lang="en-GB" sz="2400" dirty="0" err="1"/>
              <a:t>avancée</a:t>
            </a:r>
            <a:endParaRPr lang="en-GB" sz="2400" dirty="0"/>
          </a:p>
          <a:p>
            <a:pPr marL="571500" lvl="1" indent="-342900">
              <a:lnSpc>
                <a:spcPct val="120000"/>
              </a:lnSpc>
              <a:buFont typeface="Wingdings" panose="05000000000000000000" pitchFamily="2" charset="2"/>
              <a:buChar char="Ø"/>
            </a:pPr>
            <a:r>
              <a:rPr lang="en-GB" dirty="0" err="1"/>
              <a:t>Territoire</a:t>
            </a:r>
            <a:r>
              <a:rPr lang="en-GB" dirty="0"/>
              <a:t> : </a:t>
            </a:r>
            <a:r>
              <a:rPr lang="en-GB" dirty="0" err="1"/>
              <a:t>Vallée</a:t>
            </a:r>
            <a:r>
              <a:rPr lang="en-GB" dirty="0"/>
              <a:t>-de-la-Gatineau</a:t>
            </a:r>
          </a:p>
          <a:p>
            <a:pPr marL="571500" lvl="1" indent="-342900">
              <a:lnSpc>
                <a:spcPct val="120000"/>
              </a:lnSpc>
              <a:buFont typeface="Wingdings" panose="05000000000000000000" pitchFamily="2" charset="2"/>
              <a:buChar char="Ø"/>
            </a:pPr>
            <a:r>
              <a:rPr lang="en-GB" dirty="0"/>
              <a:t>Types de documents : </a:t>
            </a:r>
            <a:r>
              <a:rPr lang="en-GB" dirty="0" err="1"/>
              <a:t>études</a:t>
            </a:r>
            <a:r>
              <a:rPr lang="en-GB" dirty="0"/>
              <a:t> /analyses; portraits; </a:t>
            </a:r>
            <a:r>
              <a:rPr lang="en-GB" dirty="0" err="1"/>
              <a:t>données</a:t>
            </a:r>
            <a:r>
              <a:rPr lang="en-GB" dirty="0"/>
              <a:t> / </a:t>
            </a:r>
            <a:r>
              <a:rPr lang="en-GB" dirty="0" err="1"/>
              <a:t>statistiques</a:t>
            </a:r>
            <a:r>
              <a:rPr lang="en-GB" dirty="0"/>
              <a:t>; plans; </a:t>
            </a:r>
            <a:r>
              <a:rPr lang="en-GB" dirty="0" err="1"/>
              <a:t>cartes</a:t>
            </a:r>
            <a:endParaRPr lang="en-GB" dirty="0"/>
          </a:p>
        </p:txBody>
      </p:sp>
      <p:sp>
        <p:nvSpPr>
          <p:cNvPr id="7" name="Espace réservé du numéro de diapositive 6">
            <a:extLst>
              <a:ext uri="{FF2B5EF4-FFF2-40B4-BE49-F238E27FC236}">
                <a16:creationId xmlns:a16="http://schemas.microsoft.com/office/drawing/2014/main" id="{B31437B7-BE44-4E25-9D09-D10121F85EC0}"/>
              </a:ext>
            </a:extLst>
          </p:cNvPr>
          <p:cNvSpPr>
            <a:spLocks noGrp="1"/>
          </p:cNvSpPr>
          <p:nvPr>
            <p:ph type="sldNum" sz="quarter" idx="12"/>
          </p:nvPr>
        </p:nvSpPr>
        <p:spPr/>
        <p:txBody>
          <a:bodyPr/>
          <a:lstStyle/>
          <a:p>
            <a:fld id="{44C52203-AAD2-9944-A3AD-BE9DC3A3C94F}" type="slidenum">
              <a:rPr lang="en-GB" smtClean="0"/>
              <a:t>14</a:t>
            </a:fld>
            <a:endParaRPr lang="en-GB" dirty="0"/>
          </a:p>
        </p:txBody>
      </p:sp>
    </p:spTree>
    <p:extLst>
      <p:ext uri="{BB962C8B-B14F-4D97-AF65-F5344CB8AC3E}">
        <p14:creationId xmlns:p14="http://schemas.microsoft.com/office/powerpoint/2010/main" val="3470285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8">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9">
                                            <p:txEl>
                                              <p:pRg st="5" end="5"/>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9">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ED24D29-B667-4A91-81A4-39FCDD59EDD9}"/>
              </a:ext>
            </a:extLst>
          </p:cNvPr>
          <p:cNvSpPr>
            <a:spLocks noGrp="1"/>
          </p:cNvSpPr>
          <p:nvPr>
            <p:ph type="title"/>
          </p:nvPr>
        </p:nvSpPr>
        <p:spPr/>
        <p:txBody>
          <a:bodyPr>
            <a:normAutofit/>
          </a:bodyPr>
          <a:lstStyle/>
          <a:p>
            <a:r>
              <a:rPr lang="en-GB" sz="3200" b="1" dirty="0" err="1"/>
              <a:t>Résultat</a:t>
            </a:r>
            <a:r>
              <a:rPr lang="en-GB" sz="3200" b="1" dirty="0"/>
              <a:t> de la recherche</a:t>
            </a:r>
            <a:endParaRPr lang="en-GB" sz="3200" dirty="0"/>
          </a:p>
        </p:txBody>
      </p:sp>
      <p:sp>
        <p:nvSpPr>
          <p:cNvPr id="7" name="Espace réservé du contenu 8">
            <a:extLst>
              <a:ext uri="{FF2B5EF4-FFF2-40B4-BE49-F238E27FC236}">
                <a16:creationId xmlns:a16="http://schemas.microsoft.com/office/drawing/2014/main" id="{C9F43D36-0C15-418A-9CCB-A13F35E01878}"/>
              </a:ext>
            </a:extLst>
          </p:cNvPr>
          <p:cNvSpPr>
            <a:spLocks noGrp="1"/>
          </p:cNvSpPr>
          <p:nvPr>
            <p:ph idx="1"/>
          </p:nvPr>
        </p:nvSpPr>
        <p:spPr>
          <a:xfrm>
            <a:off x="718942" y="1578371"/>
            <a:ext cx="10634858" cy="4260453"/>
          </a:xfrm>
          <a:ln w="28575">
            <a:solidFill>
              <a:srgbClr val="323C8C"/>
            </a:solidFill>
          </a:ln>
        </p:spPr>
        <p:style>
          <a:lnRef idx="2">
            <a:schemeClr val="accent2"/>
          </a:lnRef>
          <a:fillRef idx="1">
            <a:schemeClr val="lt1"/>
          </a:fillRef>
          <a:effectRef idx="0">
            <a:schemeClr val="accent2"/>
          </a:effectRef>
          <a:fontRef idx="minor">
            <a:schemeClr val="dk1"/>
          </a:fontRef>
        </p:style>
        <p:txBody>
          <a:bodyPr>
            <a:normAutofit fontScale="25000" lnSpcReduction="20000"/>
          </a:bodyPr>
          <a:lstStyle/>
          <a:p>
            <a:pPr>
              <a:spcBef>
                <a:spcPts val="600"/>
              </a:spcBef>
            </a:pPr>
            <a:endParaRPr lang="en-GB" sz="4800"/>
          </a:p>
          <a:p>
            <a:pPr>
              <a:spcBef>
                <a:spcPts val="600"/>
              </a:spcBef>
            </a:pPr>
            <a:r>
              <a:rPr lang="en-GB" sz="4800"/>
              <a:t>MRC de la Vallée-de-la-Gatineau. Énoncé de vision stratégique. Une Vallée pour demain – Horizon 2025, Service de l’aménagement du territoire, mars 2015. </a:t>
            </a:r>
            <a:r>
              <a:rPr lang="en-GB" sz="4800" u="sng">
                <a:hlinkClick r:id="rId3"/>
              </a:rPr>
              <a:t>http://www.mrcvg.qc.ca/images/documents/horizon_2025.pdf</a:t>
            </a:r>
            <a:r>
              <a:rPr lang="en-GB" sz="4800"/>
              <a:t> </a:t>
            </a:r>
          </a:p>
          <a:p>
            <a:pPr>
              <a:spcBef>
                <a:spcPts val="600"/>
              </a:spcBef>
            </a:pPr>
            <a:r>
              <a:rPr lang="en-GB" sz="4800"/>
              <a:t>Réflexion stratégique Vallée-de-la-Gatineau - Projet d'innovation socio-économique, octobre 2012. </a:t>
            </a:r>
            <a:r>
              <a:rPr lang="en-GB" sz="4800" u="sng">
                <a:hlinkClick r:id="rId4"/>
              </a:rPr>
              <a:t>http://www.sadc-vg.ca/images/documents/clibleExpert_reflexion_strategique.pdf</a:t>
            </a:r>
            <a:endParaRPr lang="en-GB" sz="4800"/>
          </a:p>
          <a:p>
            <a:pPr>
              <a:spcBef>
                <a:spcPts val="600"/>
              </a:spcBef>
            </a:pPr>
            <a:r>
              <a:rPr lang="en-GB" sz="4800"/>
              <a:t>Étude sur les villégiateurs dans la MRC de la Vallée-de-la-Gatineau. Rapport final. Juillet 2014. </a:t>
            </a:r>
            <a:r>
              <a:rPr lang="en-GB" sz="4800" u="sng">
                <a:hlinkClick r:id="rId5"/>
              </a:rPr>
              <a:t>http://www.sadc-vg.ca/images/documents/etude_villegiateur_2014_rapport_final_FR.pdf</a:t>
            </a:r>
            <a:endParaRPr lang="en-GB" sz="4800"/>
          </a:p>
          <a:p>
            <a:pPr>
              <a:spcBef>
                <a:spcPts val="600"/>
              </a:spcBef>
            </a:pPr>
            <a:r>
              <a:rPr lang="en-GB" sz="4800"/>
              <a:t>Sondage de consommation - Clientèle de villégiature. Volet 2 de l’étude « Adaptation commerciale au nouveau marché de la villégiature ». Rapport final. Novembre 2005. </a:t>
            </a:r>
            <a:r>
              <a:rPr lang="en-GB" sz="4800" u="sng">
                <a:hlinkClick r:id="rId6"/>
              </a:rPr>
              <a:t>http://www.sadc-vg.ca/images/documents/sondage_consommation_villegiature_2005.pdf</a:t>
            </a:r>
            <a:endParaRPr lang="en-GB" sz="4800"/>
          </a:p>
          <a:p>
            <a:pPr>
              <a:spcBef>
                <a:spcPts val="600"/>
              </a:spcBef>
            </a:pPr>
            <a:r>
              <a:rPr lang="en-GB" sz="4800"/>
              <a:t>Projet d’adaptation de l'offre commerciale au nouveau marché de la villégiature. Rapport final. Août 2005. </a:t>
            </a:r>
            <a:r>
              <a:rPr lang="en-GB" sz="4800" u="sng">
                <a:hlinkClick r:id="rId7"/>
              </a:rPr>
              <a:t>http://www.sadc-vg.ca/images/documents/etude_villegiateur_2006_rapport_final.pdf</a:t>
            </a:r>
            <a:endParaRPr lang="en-GB" sz="4800"/>
          </a:p>
          <a:p>
            <a:pPr>
              <a:spcBef>
                <a:spcPts val="600"/>
              </a:spcBef>
            </a:pPr>
            <a:r>
              <a:rPr lang="en-GB" sz="4800"/>
              <a:t>MRC Vallée-de-la-Gatineau. Guide touristique 2017-2018. La Vallée-de-la-Gatineau, un courant de fraîcheur. </a:t>
            </a:r>
            <a:r>
              <a:rPr lang="en-GB" sz="4800" u="sng">
                <a:hlinkClick r:id="rId8"/>
              </a:rPr>
              <a:t>http://tourismevalleedelagatineau.com/guide_2017/index.html</a:t>
            </a:r>
            <a:endParaRPr lang="en-GB" sz="4800"/>
          </a:p>
          <a:p>
            <a:pPr>
              <a:spcBef>
                <a:spcPts val="600"/>
              </a:spcBef>
            </a:pPr>
            <a:r>
              <a:rPr lang="en-GB" sz="4800"/>
              <a:t>MRC Vallée-de-la-Gatineau. La Vallée-de-la-Gatineau - Viens faire un tour! Véloroute des Draveurs, carte vélo. </a:t>
            </a:r>
            <a:r>
              <a:rPr lang="en-GB" sz="4800" u="sng">
                <a:hlinkClick r:id="rId9"/>
              </a:rPr>
              <a:t>http://tourismevalleedelagatineau.com/images/documents/carte_velo_2015.pdf</a:t>
            </a:r>
            <a:r>
              <a:rPr lang="en-GB" sz="4800"/>
              <a:t> </a:t>
            </a:r>
          </a:p>
          <a:p>
            <a:pPr>
              <a:spcBef>
                <a:spcPts val="600"/>
              </a:spcBef>
            </a:pPr>
            <a:r>
              <a:rPr lang="en-GB" sz="4800"/>
              <a:t>MRC Vallée-de-la-Gatineau. Rapport d’activité 2016. Réseau des lieux d’accueil touristique de la MRC Vallée-de-la-Gatineau. </a:t>
            </a:r>
            <a:r>
              <a:rPr lang="en-GB" sz="4800" u="sng">
                <a:hlinkClick r:id="rId10"/>
              </a:rPr>
              <a:t>http://www.mrcvg.qc.ca/images/documents/Rapport_activit%C3%A9s_2016_Lieux_daccueil_touristique.pdf</a:t>
            </a:r>
            <a:endParaRPr lang="en-GB" sz="4800"/>
          </a:p>
          <a:p>
            <a:pPr>
              <a:spcBef>
                <a:spcPts val="600"/>
              </a:spcBef>
            </a:pPr>
            <a:r>
              <a:rPr lang="en-GB" sz="4800"/>
              <a:t>Plan de développement de la zone agricole de la Vallée-de-la-Gatineau (PDZA), 2015. </a:t>
            </a:r>
            <a:r>
              <a:rPr lang="en-GB" sz="4800" u="sng">
                <a:hlinkClick r:id="rId11"/>
              </a:rPr>
              <a:t>http://www.mrcvg.qc.ca/images/documents/PDZA_plan_developpement.pdf</a:t>
            </a:r>
            <a:r>
              <a:rPr lang="en-GB" sz="4800"/>
              <a:t> </a:t>
            </a:r>
          </a:p>
          <a:p>
            <a:pPr>
              <a:spcBef>
                <a:spcPts val="600"/>
              </a:spcBef>
            </a:pPr>
            <a:r>
              <a:rPr lang="en-GB" sz="4800"/>
              <a:t>Plan de développement de la zone agricole de la Vallée-de-la-Gatineau (PDZA). Plan d’action, octobre 2015. </a:t>
            </a:r>
            <a:r>
              <a:rPr lang="en-GB" sz="4800" u="sng">
                <a:hlinkClick r:id="rId12"/>
              </a:rPr>
              <a:t>http://www.mrcvg.qc.ca/images/documents/PDZA_plan_action.pdf</a:t>
            </a:r>
            <a:endParaRPr lang="en-GB" sz="4800"/>
          </a:p>
          <a:p>
            <a:pPr>
              <a:spcBef>
                <a:spcPts val="600"/>
              </a:spcBef>
            </a:pPr>
            <a:r>
              <a:rPr lang="en-GB" sz="4800"/>
              <a:t>Étude portant sur le tourisme culturel en Outaouais. Portrait actuel et perspectives d’avenir. L’Outaouais… sous toutes ses cultures, août 2004. </a:t>
            </a:r>
            <a:r>
              <a:rPr lang="en-GB" sz="4800" u="sng">
                <a:hlinkClick r:id="rId13"/>
              </a:rPr>
              <a:t>http://www.crco.org/images_new/UserFiles/File/etude_tourisme_culturel.pdf</a:t>
            </a:r>
            <a:endParaRPr lang="en-GB" sz="4800"/>
          </a:p>
          <a:p>
            <a:endParaRPr lang="en-GB" dirty="0"/>
          </a:p>
        </p:txBody>
      </p:sp>
      <p:sp>
        <p:nvSpPr>
          <p:cNvPr id="6" name="Espace réservé du numéro de diapositive 5">
            <a:extLst>
              <a:ext uri="{FF2B5EF4-FFF2-40B4-BE49-F238E27FC236}">
                <a16:creationId xmlns:a16="http://schemas.microsoft.com/office/drawing/2014/main" id="{C46317A4-4516-4CAF-BFAB-AB71ECBFBB97}"/>
              </a:ext>
            </a:extLst>
          </p:cNvPr>
          <p:cNvSpPr>
            <a:spLocks noGrp="1"/>
          </p:cNvSpPr>
          <p:nvPr>
            <p:ph type="sldNum" sz="quarter" idx="12"/>
          </p:nvPr>
        </p:nvSpPr>
        <p:spPr/>
        <p:txBody>
          <a:bodyPr/>
          <a:lstStyle/>
          <a:p>
            <a:fld id="{44C52203-AAD2-9944-A3AD-BE9DC3A3C94F}" type="slidenum">
              <a:rPr lang="en-GB" smtClean="0"/>
              <a:t>15</a:t>
            </a:fld>
            <a:endParaRPr lang="en-GB" dirty="0"/>
          </a:p>
        </p:txBody>
      </p:sp>
    </p:spTree>
    <p:extLst>
      <p:ext uri="{BB962C8B-B14F-4D97-AF65-F5344CB8AC3E}">
        <p14:creationId xmlns:p14="http://schemas.microsoft.com/office/powerpoint/2010/main" val="43279321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1F17A33-117A-4944-B951-614493BD5C74}"/>
              </a:ext>
            </a:extLst>
          </p:cNvPr>
          <p:cNvSpPr>
            <a:spLocks noGrp="1"/>
          </p:cNvSpPr>
          <p:nvPr>
            <p:ph type="title"/>
          </p:nvPr>
        </p:nvSpPr>
        <p:spPr/>
        <p:txBody>
          <a:bodyPr>
            <a:normAutofit/>
          </a:bodyPr>
          <a:lstStyle/>
          <a:p>
            <a:r>
              <a:rPr lang="en-GB" sz="3200" b="1" dirty="0"/>
              <a:t>Illustration n</a:t>
            </a:r>
            <a:r>
              <a:rPr lang="en-GB" sz="3200" b="1" baseline="30000" dirty="0"/>
              <a:t>o</a:t>
            </a:r>
            <a:r>
              <a:rPr lang="en-GB" sz="3200" b="1" dirty="0"/>
              <a:t> 2 : Portrait des enfants de la VG </a:t>
            </a:r>
            <a:r>
              <a:rPr lang="en-GB" sz="3200" b="1" dirty="0" err="1"/>
              <a:t>dans</a:t>
            </a:r>
            <a:r>
              <a:rPr lang="en-GB" sz="3200" b="1" dirty="0"/>
              <a:t> </a:t>
            </a:r>
            <a:r>
              <a:rPr lang="en-GB" sz="3200" b="1" dirty="0" err="1"/>
              <a:t>l’optique</a:t>
            </a:r>
            <a:r>
              <a:rPr lang="en-GB" sz="3200" b="1" dirty="0"/>
              <a:t> </a:t>
            </a:r>
            <a:r>
              <a:rPr lang="en-GB" sz="3200" b="1" dirty="0" err="1"/>
              <a:t>d’une</a:t>
            </a:r>
            <a:r>
              <a:rPr lang="en-GB" sz="3200" b="1" dirty="0"/>
              <a:t> </a:t>
            </a:r>
            <a:r>
              <a:rPr lang="en-GB" sz="3200" b="1" dirty="0" err="1"/>
              <a:t>stratégie</a:t>
            </a:r>
            <a:r>
              <a:rPr lang="en-GB" sz="3200" b="1" dirty="0"/>
              <a:t> pour </a:t>
            </a:r>
            <a:r>
              <a:rPr lang="en-GB" sz="3200" b="1" dirty="0" err="1"/>
              <a:t>améliorer</a:t>
            </a:r>
            <a:r>
              <a:rPr lang="en-GB" sz="3200" b="1" dirty="0"/>
              <a:t> </a:t>
            </a:r>
            <a:r>
              <a:rPr lang="en-GB" sz="3200" b="1" dirty="0" err="1"/>
              <a:t>leurs</a:t>
            </a:r>
            <a:r>
              <a:rPr lang="en-GB" sz="3200" b="1" dirty="0"/>
              <a:t> perspectives </a:t>
            </a:r>
            <a:r>
              <a:rPr lang="en-GB" sz="3200" b="1" dirty="0" err="1"/>
              <a:t>d’avenir</a:t>
            </a:r>
            <a:endParaRPr lang="en-GB" sz="3200" b="1" dirty="0"/>
          </a:p>
        </p:txBody>
      </p:sp>
      <p:sp>
        <p:nvSpPr>
          <p:cNvPr id="9" name="Espace réservé du contenu 7">
            <a:extLst>
              <a:ext uri="{FF2B5EF4-FFF2-40B4-BE49-F238E27FC236}">
                <a16:creationId xmlns:a16="http://schemas.microsoft.com/office/drawing/2014/main" id="{56BC9FE2-01D0-4B6E-B303-2B34B2C3459C}"/>
              </a:ext>
            </a:extLst>
          </p:cNvPr>
          <p:cNvSpPr>
            <a:spLocks noGrp="1"/>
          </p:cNvSpPr>
          <p:nvPr>
            <p:ph sz="half" idx="1"/>
          </p:nvPr>
        </p:nvSpPr>
        <p:spPr>
          <a:xfrm>
            <a:off x="838200" y="1696657"/>
            <a:ext cx="5181600" cy="3556000"/>
          </a:xfrm>
        </p:spPr>
        <p:txBody>
          <a:bodyPr>
            <a:normAutofit fontScale="92500" lnSpcReduction="10000"/>
          </a:bodyPr>
          <a:lstStyle/>
          <a:p>
            <a:pPr marL="0" indent="0">
              <a:buNone/>
            </a:pPr>
            <a:r>
              <a:rPr lang="en-GB" sz="2600" b="1" dirty="0"/>
              <a:t>Information </a:t>
            </a:r>
            <a:r>
              <a:rPr lang="en-GB" sz="2600" b="1" dirty="0" err="1"/>
              <a:t>recherchée</a:t>
            </a:r>
            <a:r>
              <a:rPr lang="en-GB" sz="2600" b="1" dirty="0"/>
              <a:t> :</a:t>
            </a:r>
          </a:p>
          <a:p>
            <a:pPr marL="342900" indent="-342900">
              <a:lnSpc>
                <a:spcPct val="110000"/>
              </a:lnSpc>
              <a:buFont typeface="Wingdings" panose="05000000000000000000" pitchFamily="2" charset="2"/>
              <a:buChar char="§"/>
            </a:pPr>
            <a:r>
              <a:rPr lang="en-GB" sz="2400" dirty="0" err="1"/>
              <a:t>Données</a:t>
            </a:r>
            <a:r>
              <a:rPr lang="en-GB" sz="2400" dirty="0"/>
              <a:t> sur </a:t>
            </a:r>
            <a:r>
              <a:rPr lang="en-GB" sz="2400" dirty="0" err="1"/>
              <a:t>l’éducation</a:t>
            </a:r>
            <a:r>
              <a:rPr lang="en-GB" sz="2400" dirty="0"/>
              <a:t>, la </a:t>
            </a:r>
            <a:r>
              <a:rPr lang="en-GB" sz="2400" dirty="0" err="1"/>
              <a:t>réussite</a:t>
            </a:r>
            <a:r>
              <a:rPr lang="en-GB" sz="2400" dirty="0"/>
              <a:t> </a:t>
            </a:r>
            <a:r>
              <a:rPr lang="en-GB" sz="2400" dirty="0" err="1"/>
              <a:t>scolaire</a:t>
            </a:r>
            <a:r>
              <a:rPr lang="en-GB" sz="2400" dirty="0"/>
              <a:t>, le </a:t>
            </a:r>
            <a:r>
              <a:rPr lang="en-GB" sz="2400" dirty="0" err="1"/>
              <a:t>décrochage</a:t>
            </a:r>
            <a:r>
              <a:rPr lang="en-GB" sz="2400" dirty="0"/>
              <a:t> </a:t>
            </a:r>
            <a:r>
              <a:rPr lang="en-GB" sz="2400" dirty="0" err="1"/>
              <a:t>scolaire</a:t>
            </a:r>
            <a:r>
              <a:rPr lang="en-GB" sz="2400" dirty="0"/>
              <a:t>, le </a:t>
            </a:r>
            <a:r>
              <a:rPr lang="en-GB" sz="2400" dirty="0" err="1"/>
              <a:t>niveau</a:t>
            </a:r>
            <a:r>
              <a:rPr lang="en-GB" sz="2400" dirty="0"/>
              <a:t> de </a:t>
            </a:r>
            <a:r>
              <a:rPr lang="en-GB" sz="2400" dirty="0" err="1"/>
              <a:t>scolarité</a:t>
            </a:r>
            <a:r>
              <a:rPr lang="en-GB" sz="2400" dirty="0"/>
              <a:t> et le </a:t>
            </a:r>
            <a:r>
              <a:rPr lang="en-GB" sz="2400" dirty="0" err="1"/>
              <a:t>taux</a:t>
            </a:r>
            <a:r>
              <a:rPr lang="en-GB" sz="2400" dirty="0"/>
              <a:t> de </a:t>
            </a:r>
            <a:r>
              <a:rPr lang="en-GB" sz="2400" dirty="0" err="1"/>
              <a:t>diplomation</a:t>
            </a:r>
            <a:endParaRPr lang="en-GB" sz="2400" dirty="0"/>
          </a:p>
          <a:p>
            <a:pPr marL="342900" indent="-342900">
              <a:lnSpc>
                <a:spcPct val="110000"/>
              </a:lnSpc>
              <a:buFont typeface="Wingdings" panose="05000000000000000000" pitchFamily="2" charset="2"/>
              <a:buChar char="§"/>
            </a:pPr>
            <a:r>
              <a:rPr lang="en-GB" sz="2400" dirty="0" err="1"/>
              <a:t>Données</a:t>
            </a:r>
            <a:r>
              <a:rPr lang="en-GB" sz="2400" dirty="0"/>
              <a:t> sur la santé, les conditions de vie et les </a:t>
            </a:r>
            <a:r>
              <a:rPr lang="en-GB" sz="2400" dirty="0" err="1"/>
              <a:t>loisirs</a:t>
            </a:r>
            <a:endParaRPr lang="en-GB" sz="2400" dirty="0"/>
          </a:p>
          <a:p>
            <a:pPr marL="342900" indent="-342900">
              <a:lnSpc>
                <a:spcPct val="110000"/>
              </a:lnSpc>
              <a:buFont typeface="Wingdings" panose="05000000000000000000" pitchFamily="2" charset="2"/>
              <a:buChar char="§"/>
            </a:pPr>
            <a:r>
              <a:rPr lang="en-GB" sz="2400" dirty="0" err="1"/>
              <a:t>Données</a:t>
            </a:r>
            <a:r>
              <a:rPr lang="en-GB" sz="2400" dirty="0"/>
              <a:t> sur le </a:t>
            </a:r>
            <a:r>
              <a:rPr lang="en-GB" sz="2400" dirty="0" err="1"/>
              <a:t>revenu</a:t>
            </a:r>
            <a:r>
              <a:rPr lang="en-GB" sz="2400" dirty="0"/>
              <a:t> des </a:t>
            </a:r>
            <a:r>
              <a:rPr lang="en-GB" sz="2400" dirty="0" err="1"/>
              <a:t>familles</a:t>
            </a:r>
            <a:r>
              <a:rPr lang="en-GB" sz="2400" dirty="0"/>
              <a:t>, </a:t>
            </a:r>
            <a:r>
              <a:rPr lang="en-GB" sz="2400" dirty="0" err="1"/>
              <a:t>l’emploi</a:t>
            </a:r>
            <a:r>
              <a:rPr lang="en-GB" sz="2400" dirty="0"/>
              <a:t>, le </a:t>
            </a:r>
            <a:r>
              <a:rPr lang="en-GB" sz="2400" dirty="0" err="1"/>
              <a:t>chômage</a:t>
            </a:r>
            <a:r>
              <a:rPr lang="en-GB" sz="2400" dirty="0"/>
              <a:t>, la </a:t>
            </a:r>
            <a:r>
              <a:rPr lang="en-GB" sz="2400" dirty="0" err="1"/>
              <a:t>pauvreté</a:t>
            </a:r>
            <a:endParaRPr lang="en-GB" sz="2400"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dirty="0"/>
          </a:p>
          <a:p>
            <a:endParaRPr lang="en-GB" dirty="0"/>
          </a:p>
        </p:txBody>
      </p:sp>
      <p:sp>
        <p:nvSpPr>
          <p:cNvPr id="10" name="Espace réservé du contenu 8">
            <a:extLst>
              <a:ext uri="{FF2B5EF4-FFF2-40B4-BE49-F238E27FC236}">
                <a16:creationId xmlns:a16="http://schemas.microsoft.com/office/drawing/2014/main" id="{75946399-96A5-461C-A41E-EBDDE22CE2BC}"/>
              </a:ext>
            </a:extLst>
          </p:cNvPr>
          <p:cNvSpPr>
            <a:spLocks noGrp="1"/>
          </p:cNvSpPr>
          <p:nvPr>
            <p:ph sz="half" idx="2"/>
          </p:nvPr>
        </p:nvSpPr>
        <p:spPr>
          <a:xfrm>
            <a:off x="6172200" y="1696657"/>
            <a:ext cx="5181600" cy="4351338"/>
          </a:xfrm>
        </p:spPr>
        <p:txBody>
          <a:bodyPr>
            <a:normAutofit fontScale="92500" lnSpcReduction="10000"/>
          </a:bodyPr>
          <a:lstStyle/>
          <a:p>
            <a:pPr marL="0" indent="0">
              <a:buNone/>
            </a:pPr>
            <a:r>
              <a:rPr lang="en-GB" sz="2600" b="1" dirty="0" err="1"/>
              <a:t>Démarche</a:t>
            </a:r>
            <a:r>
              <a:rPr lang="en-GB" sz="2600" b="1" dirty="0"/>
              <a:t> </a:t>
            </a:r>
            <a:r>
              <a:rPr lang="en-GB" sz="2600" b="1" dirty="0" err="1"/>
              <a:t>dans</a:t>
            </a:r>
            <a:r>
              <a:rPr lang="en-GB" sz="2600" b="1" dirty="0"/>
              <a:t> </a:t>
            </a:r>
            <a:r>
              <a:rPr lang="en-GB" sz="2600" b="1" dirty="0" err="1"/>
              <a:t>Mirador</a:t>
            </a:r>
            <a:r>
              <a:rPr lang="en-GB" sz="2600" b="1" dirty="0"/>
              <a:t> :</a:t>
            </a:r>
          </a:p>
          <a:p>
            <a:pPr marL="342900" indent="-342900">
              <a:lnSpc>
                <a:spcPct val="120000"/>
              </a:lnSpc>
              <a:buFont typeface="Wingdings" panose="05000000000000000000" pitchFamily="2" charset="2"/>
              <a:buChar char="§"/>
            </a:pPr>
            <a:r>
              <a:rPr lang="en-GB" sz="2200" dirty="0" err="1"/>
              <a:t>Choix</a:t>
            </a:r>
            <a:r>
              <a:rPr lang="en-GB" sz="2200" dirty="0"/>
              <a:t> de la </a:t>
            </a:r>
            <a:r>
              <a:rPr lang="en-GB" sz="2200" dirty="0" err="1"/>
              <a:t>thématique</a:t>
            </a:r>
            <a:r>
              <a:rPr lang="en-GB" sz="2200" dirty="0"/>
              <a:t> de </a:t>
            </a:r>
            <a:r>
              <a:rPr lang="en-GB" sz="2200" dirty="0" err="1"/>
              <a:t>recherche</a:t>
            </a:r>
            <a:endParaRPr lang="en-GB" sz="2200" dirty="0"/>
          </a:p>
          <a:p>
            <a:pPr marL="571500" lvl="1" indent="-342900">
              <a:lnSpc>
                <a:spcPct val="120000"/>
              </a:lnSpc>
              <a:buFont typeface="Wingdings" panose="05000000000000000000" pitchFamily="2" charset="2"/>
              <a:buChar char="Ø"/>
            </a:pPr>
            <a:r>
              <a:rPr lang="en-GB" sz="2200" dirty="0"/>
              <a:t>Développement social</a:t>
            </a:r>
          </a:p>
          <a:p>
            <a:pPr marL="342900" indent="-342900">
              <a:lnSpc>
                <a:spcPct val="120000"/>
              </a:lnSpc>
              <a:buFont typeface="Wingdings" panose="05000000000000000000" pitchFamily="2" charset="2"/>
              <a:buChar char="§"/>
            </a:pPr>
            <a:r>
              <a:rPr lang="en-GB" sz="2200" dirty="0" err="1"/>
              <a:t>Choix</a:t>
            </a:r>
            <a:r>
              <a:rPr lang="en-GB" sz="2200" dirty="0"/>
              <a:t> d’un sous-</a:t>
            </a:r>
            <a:r>
              <a:rPr lang="en-GB" sz="2200" dirty="0" err="1"/>
              <a:t>thème</a:t>
            </a:r>
            <a:endParaRPr lang="en-GB" sz="2200" dirty="0"/>
          </a:p>
          <a:p>
            <a:pPr marL="571500" lvl="1" indent="-342900">
              <a:lnSpc>
                <a:spcPct val="120000"/>
              </a:lnSpc>
              <a:buFont typeface="Wingdings" panose="05000000000000000000" pitchFamily="2" charset="2"/>
              <a:buChar char="Ø"/>
            </a:pPr>
            <a:r>
              <a:rPr lang="en-GB" sz="2200" dirty="0" err="1"/>
              <a:t>Familles</a:t>
            </a:r>
            <a:r>
              <a:rPr lang="en-GB" sz="2200" dirty="0"/>
              <a:t> / </a:t>
            </a:r>
            <a:r>
              <a:rPr lang="en-GB" sz="2200" dirty="0" err="1"/>
              <a:t>enfants</a:t>
            </a:r>
            <a:endParaRPr lang="en-GB" sz="2200" dirty="0"/>
          </a:p>
          <a:p>
            <a:pPr marL="342900" indent="-342900">
              <a:lnSpc>
                <a:spcPct val="120000"/>
              </a:lnSpc>
              <a:buFont typeface="Wingdings" panose="05000000000000000000" pitchFamily="2" charset="2"/>
              <a:buChar char="§"/>
            </a:pPr>
            <a:r>
              <a:rPr lang="en-GB" sz="2200" dirty="0" err="1"/>
              <a:t>Filtres</a:t>
            </a:r>
            <a:r>
              <a:rPr lang="en-GB" sz="2200" dirty="0"/>
              <a:t> de </a:t>
            </a:r>
            <a:r>
              <a:rPr lang="en-GB" sz="2200" dirty="0" err="1"/>
              <a:t>recherche</a:t>
            </a:r>
            <a:r>
              <a:rPr lang="en-GB" sz="2200" dirty="0"/>
              <a:t> </a:t>
            </a:r>
            <a:r>
              <a:rPr lang="en-GB" sz="2200" dirty="0" err="1"/>
              <a:t>avancée</a:t>
            </a:r>
            <a:endParaRPr lang="en-GB" sz="2200" dirty="0"/>
          </a:p>
          <a:p>
            <a:pPr marL="571500" lvl="1" indent="-342900">
              <a:lnSpc>
                <a:spcPct val="120000"/>
              </a:lnSpc>
              <a:buFont typeface="Wingdings" panose="05000000000000000000" pitchFamily="2" charset="2"/>
              <a:buChar char="Ø"/>
            </a:pPr>
            <a:r>
              <a:rPr lang="en-GB" sz="2200" dirty="0" err="1"/>
              <a:t>Territoire</a:t>
            </a:r>
            <a:r>
              <a:rPr lang="en-GB" sz="2200" dirty="0"/>
              <a:t> : </a:t>
            </a:r>
            <a:r>
              <a:rPr lang="en-GB" sz="2200" dirty="0" err="1"/>
              <a:t>Vallée</a:t>
            </a:r>
            <a:r>
              <a:rPr lang="en-GB" sz="2200" dirty="0"/>
              <a:t>-de-la-Gatineau</a:t>
            </a:r>
          </a:p>
          <a:p>
            <a:pPr marL="571500" lvl="1" indent="-342900">
              <a:lnSpc>
                <a:spcPct val="120000"/>
              </a:lnSpc>
              <a:buFont typeface="Wingdings" panose="05000000000000000000" pitchFamily="2" charset="2"/>
              <a:buChar char="Ø"/>
            </a:pPr>
            <a:r>
              <a:rPr lang="en-GB" sz="2200" dirty="0"/>
              <a:t>Types de documents : </a:t>
            </a:r>
            <a:r>
              <a:rPr lang="en-GB" sz="2200" dirty="0" err="1"/>
              <a:t>études</a:t>
            </a:r>
            <a:r>
              <a:rPr lang="en-GB" sz="2200" dirty="0"/>
              <a:t> /analyses; portraits; </a:t>
            </a:r>
            <a:r>
              <a:rPr lang="en-GB" sz="2200" dirty="0" err="1"/>
              <a:t>données</a:t>
            </a:r>
            <a:r>
              <a:rPr lang="en-GB" sz="2200" dirty="0"/>
              <a:t> / </a:t>
            </a:r>
            <a:r>
              <a:rPr lang="en-GB" sz="2200" dirty="0" err="1"/>
              <a:t>statistiques</a:t>
            </a:r>
            <a:r>
              <a:rPr lang="en-GB" sz="2200" dirty="0"/>
              <a:t>; plans</a:t>
            </a:r>
          </a:p>
          <a:p>
            <a:pPr marL="0" indent="0">
              <a:buNone/>
            </a:pPr>
            <a:endParaRPr lang="en-GB" dirty="0"/>
          </a:p>
        </p:txBody>
      </p:sp>
      <p:sp>
        <p:nvSpPr>
          <p:cNvPr id="7" name="Espace réservé du numéro de diapositive 6">
            <a:extLst>
              <a:ext uri="{FF2B5EF4-FFF2-40B4-BE49-F238E27FC236}">
                <a16:creationId xmlns:a16="http://schemas.microsoft.com/office/drawing/2014/main" id="{C9FF3D5F-6B22-4737-9A74-281C2AAD5BD2}"/>
              </a:ext>
            </a:extLst>
          </p:cNvPr>
          <p:cNvSpPr>
            <a:spLocks noGrp="1"/>
          </p:cNvSpPr>
          <p:nvPr>
            <p:ph type="sldNum" sz="quarter" idx="12"/>
          </p:nvPr>
        </p:nvSpPr>
        <p:spPr/>
        <p:txBody>
          <a:bodyPr/>
          <a:lstStyle/>
          <a:p>
            <a:fld id="{44C52203-AAD2-9944-A3AD-BE9DC3A3C94F}" type="slidenum">
              <a:rPr lang="en-GB" smtClean="0"/>
              <a:t>16</a:t>
            </a:fld>
            <a:endParaRPr lang="en-GB" dirty="0"/>
          </a:p>
        </p:txBody>
      </p:sp>
      <p:sp>
        <p:nvSpPr>
          <p:cNvPr id="11" name="ZoneTexte 10">
            <a:extLst>
              <a:ext uri="{FF2B5EF4-FFF2-40B4-BE49-F238E27FC236}">
                <a16:creationId xmlns:a16="http://schemas.microsoft.com/office/drawing/2014/main" id="{B5C33CBA-401F-4821-A81E-5E7D4B4689B7}"/>
              </a:ext>
            </a:extLst>
          </p:cNvPr>
          <p:cNvSpPr txBox="1"/>
          <p:nvPr/>
        </p:nvSpPr>
        <p:spPr>
          <a:xfrm>
            <a:off x="4981095" y="5715298"/>
            <a:ext cx="4471416" cy="923330"/>
          </a:xfrm>
          <a:prstGeom prst="rect">
            <a:avLst/>
          </a:prstGeom>
        </p:spPr>
        <p:style>
          <a:lnRef idx="3">
            <a:schemeClr val="lt1"/>
          </a:lnRef>
          <a:fillRef idx="1">
            <a:schemeClr val="accent6"/>
          </a:fillRef>
          <a:effectRef idx="1">
            <a:schemeClr val="accent6"/>
          </a:effectRef>
          <a:fontRef idx="minor">
            <a:schemeClr val="lt1"/>
          </a:fontRef>
        </p:style>
        <p:txBody>
          <a:bodyPr wrap="square" rtlCol="0">
            <a:spAutoFit/>
          </a:bodyPr>
          <a:lstStyle/>
          <a:p>
            <a:r>
              <a:rPr lang="en-GB" dirty="0"/>
              <a:t>La </a:t>
            </a:r>
            <a:r>
              <a:rPr lang="en-GB" dirty="0" err="1"/>
              <a:t>démarche</a:t>
            </a:r>
            <a:r>
              <a:rPr lang="en-GB" dirty="0"/>
              <a:t> </a:t>
            </a:r>
            <a:r>
              <a:rPr lang="en-GB" dirty="0" err="1"/>
              <a:t>peut</a:t>
            </a:r>
            <a:r>
              <a:rPr lang="en-GB" dirty="0"/>
              <a:t> </a:t>
            </a:r>
            <a:r>
              <a:rPr lang="en-GB" dirty="0" err="1"/>
              <a:t>différer</a:t>
            </a:r>
            <a:r>
              <a:rPr lang="en-GB" dirty="0"/>
              <a:t> – </a:t>
            </a:r>
            <a:r>
              <a:rPr lang="en-GB" dirty="0" err="1"/>
              <a:t>choix</a:t>
            </a:r>
            <a:r>
              <a:rPr lang="en-GB" dirty="0"/>
              <a:t> </a:t>
            </a:r>
            <a:r>
              <a:rPr lang="en-GB" dirty="0" err="1"/>
              <a:t>d’autres</a:t>
            </a:r>
            <a:r>
              <a:rPr lang="en-GB" dirty="0"/>
              <a:t> sous-</a:t>
            </a:r>
            <a:r>
              <a:rPr lang="en-GB" dirty="0" err="1"/>
              <a:t>thèmes</a:t>
            </a:r>
            <a:r>
              <a:rPr lang="en-GB" dirty="0"/>
              <a:t> </a:t>
            </a:r>
            <a:r>
              <a:rPr lang="en-GB" dirty="0" err="1"/>
              <a:t>ou</a:t>
            </a:r>
            <a:r>
              <a:rPr lang="en-GB" dirty="0"/>
              <a:t> mots-</a:t>
            </a:r>
            <a:r>
              <a:rPr lang="en-GB" dirty="0" err="1"/>
              <a:t>clés</a:t>
            </a:r>
            <a:r>
              <a:rPr lang="en-GB" dirty="0"/>
              <a:t> par </a:t>
            </a:r>
            <a:r>
              <a:rPr lang="en-GB" dirty="0" err="1"/>
              <a:t>exemple</a:t>
            </a:r>
            <a:r>
              <a:rPr lang="en-GB" dirty="0"/>
              <a:t> – et </a:t>
            </a:r>
            <a:r>
              <a:rPr lang="en-GB" dirty="0" err="1"/>
              <a:t>arriver</a:t>
            </a:r>
            <a:r>
              <a:rPr lang="en-GB" dirty="0"/>
              <a:t> au </a:t>
            </a:r>
            <a:r>
              <a:rPr lang="en-GB" dirty="0" err="1"/>
              <a:t>même</a:t>
            </a:r>
            <a:r>
              <a:rPr lang="en-GB" dirty="0"/>
              <a:t> </a:t>
            </a:r>
            <a:r>
              <a:rPr lang="en-GB" dirty="0" err="1"/>
              <a:t>résultat</a:t>
            </a:r>
            <a:r>
              <a:rPr lang="en-GB" dirty="0"/>
              <a:t>.</a:t>
            </a:r>
          </a:p>
        </p:txBody>
      </p:sp>
    </p:spTree>
    <p:extLst>
      <p:ext uri="{BB962C8B-B14F-4D97-AF65-F5344CB8AC3E}">
        <p14:creationId xmlns:p14="http://schemas.microsoft.com/office/powerpoint/2010/main" val="12272828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10">
                                            <p:txEl>
                                              <p:pRg st="1" end="1"/>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0">
                                            <p:txEl>
                                              <p:pRg st="2" end="2"/>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0">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0">
                                            <p:txEl>
                                              <p:pRg st="5" end="5"/>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0">
                                            <p:txEl>
                                              <p:pRg st="6" end="6"/>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nodeType="clickEffect">
                                  <p:stCondLst>
                                    <p:cond delay="0"/>
                                  </p:stCondLst>
                                  <p:childTnLst>
                                    <p:set>
                                      <p:cBhvr>
                                        <p:cTn id="44" dur="1" fill="hold">
                                          <p:stCondLst>
                                            <p:cond delay="0"/>
                                          </p:stCondLst>
                                        </p:cTn>
                                        <p:tgtEl>
                                          <p:spTgt spid="10">
                                            <p:txEl>
                                              <p:pRg st="7" end="7"/>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C74F1D6-5D7F-449D-88A4-D508A965D732}"/>
              </a:ext>
            </a:extLst>
          </p:cNvPr>
          <p:cNvSpPr>
            <a:spLocks noGrp="1"/>
          </p:cNvSpPr>
          <p:nvPr>
            <p:ph type="title"/>
          </p:nvPr>
        </p:nvSpPr>
        <p:spPr/>
        <p:txBody>
          <a:bodyPr>
            <a:normAutofit/>
          </a:bodyPr>
          <a:lstStyle/>
          <a:p>
            <a:r>
              <a:rPr lang="en-GB" sz="3200" b="1" dirty="0" err="1"/>
              <a:t>Résultat</a:t>
            </a:r>
            <a:r>
              <a:rPr lang="en-GB" sz="3200" b="1" dirty="0"/>
              <a:t> de la recherche</a:t>
            </a:r>
            <a:endParaRPr lang="en-GB" sz="3200" dirty="0"/>
          </a:p>
        </p:txBody>
      </p:sp>
      <p:sp>
        <p:nvSpPr>
          <p:cNvPr id="7" name="Espace réservé du contenu 2">
            <a:extLst>
              <a:ext uri="{FF2B5EF4-FFF2-40B4-BE49-F238E27FC236}">
                <a16:creationId xmlns:a16="http://schemas.microsoft.com/office/drawing/2014/main" id="{1FF1A914-84DA-47EA-9673-E5F068058D39}"/>
              </a:ext>
            </a:extLst>
          </p:cNvPr>
          <p:cNvSpPr>
            <a:spLocks noGrp="1"/>
          </p:cNvSpPr>
          <p:nvPr>
            <p:ph idx="1"/>
          </p:nvPr>
        </p:nvSpPr>
        <p:spPr>
          <a:xfrm>
            <a:off x="838200" y="1538839"/>
            <a:ext cx="10634858" cy="4296879"/>
          </a:xfrm>
          <a:ln w="28575">
            <a:solidFill>
              <a:srgbClr val="323C8C"/>
            </a:solidFill>
          </a:ln>
        </p:spPr>
        <p:style>
          <a:lnRef idx="2">
            <a:schemeClr val="accent2"/>
          </a:lnRef>
          <a:fillRef idx="1">
            <a:schemeClr val="lt1"/>
          </a:fillRef>
          <a:effectRef idx="0">
            <a:schemeClr val="accent2"/>
          </a:effectRef>
          <a:fontRef idx="minor">
            <a:schemeClr val="dk1"/>
          </a:fontRef>
        </p:style>
        <p:txBody>
          <a:bodyPr>
            <a:noAutofit/>
          </a:bodyPr>
          <a:lstStyle/>
          <a:p>
            <a:pPr>
              <a:spcBef>
                <a:spcPts val="600"/>
              </a:spcBef>
            </a:pPr>
            <a:endParaRPr lang="en-GB" sz="1100"/>
          </a:p>
          <a:p>
            <a:pPr>
              <a:spcBef>
                <a:spcPts val="600"/>
              </a:spcBef>
            </a:pPr>
            <a:r>
              <a:rPr lang="en-GB" sz="1100"/>
              <a:t>Cap sur la réussite. Rapport annuel 2016-2017 de la Commission scolaire des Hauts-Bois-de-l’Outaouais. </a:t>
            </a:r>
            <a:r>
              <a:rPr lang="en-GB" sz="1100" u="sng">
                <a:hlinkClick r:id="rId2"/>
              </a:rPr>
              <a:t>https://www.cshbo.qc.ca/images/documents/Rapport_annuel_-_2016-2017.pdf</a:t>
            </a:r>
            <a:r>
              <a:rPr lang="en-GB" sz="1100"/>
              <a:t> </a:t>
            </a:r>
          </a:p>
          <a:p>
            <a:pPr>
              <a:spcBef>
                <a:spcPts val="600"/>
              </a:spcBef>
            </a:pPr>
            <a:r>
              <a:rPr lang="en-GB" sz="1100"/>
              <a:t>Présentation des résultats de l’Enquête sociale et de santé outaouaise régionale, 2013, Direction de santé publique, 16 décembre 2014. </a:t>
            </a:r>
            <a:r>
              <a:rPr lang="en-GB" sz="1100" u="sng">
                <a:hlinkClick r:id="rId3"/>
              </a:rPr>
              <a:t>http://cisss-outaouais.gouv.qc.ca/wp-content/uploads/2017/02/2.1.4-ESSOR_Présentation-des-résultats.pdf</a:t>
            </a:r>
            <a:endParaRPr lang="en-GB" sz="1100"/>
          </a:p>
          <a:p>
            <a:pPr>
              <a:spcBef>
                <a:spcPts val="600"/>
              </a:spcBef>
            </a:pPr>
            <a:r>
              <a:rPr lang="en-GB" sz="1100"/>
              <a:t>Défavorisation matérielle. Aires de diffusion du RLS de la Vallée-de-la-Gatineau, RSS de l’Outaouais, 2011. </a:t>
            </a:r>
            <a:r>
              <a:rPr lang="en-GB" sz="1100" u="sng">
                <a:hlinkClick r:id="rId4"/>
              </a:rPr>
              <a:t>http://cisss-outaouais.gouv.qc.ca/wp-content/uploads/2017/03/Carte-d%C3%A9favorisation-mat%C3%A9rielle-RLS-VLG.png</a:t>
            </a:r>
            <a:r>
              <a:rPr lang="en-GB" sz="1100"/>
              <a:t> </a:t>
            </a:r>
          </a:p>
          <a:p>
            <a:pPr>
              <a:spcBef>
                <a:spcPts val="600"/>
              </a:spcBef>
            </a:pPr>
            <a:r>
              <a:rPr lang="en-GB" sz="1100"/>
              <a:t>Défavorisation sociale. Aires de diffusion du RLS de la Vallée-de-la-Gatineau, RSS de l’Outaouais, 2011. </a:t>
            </a:r>
            <a:r>
              <a:rPr lang="en-GB" sz="1100" u="sng">
                <a:hlinkClick r:id="rId5"/>
              </a:rPr>
              <a:t>http://cisss-outaouais.gouv.qc.ca/wp-content/uploads/2017/03/Carte-d%C3%A9favorisation-sociale-VLG.png</a:t>
            </a:r>
            <a:endParaRPr lang="en-GB" sz="1100"/>
          </a:p>
          <a:p>
            <a:pPr>
              <a:spcBef>
                <a:spcPts val="600"/>
              </a:spcBef>
            </a:pPr>
            <a:r>
              <a:rPr lang="en-GB" sz="1100"/>
              <a:t>Défavorisation matérielle et sociale. Aires de diffusion du RLS de la Vallée-de-la-Gatineau, RSS de l’Outaouais, 2011. </a:t>
            </a:r>
            <a:r>
              <a:rPr lang="en-GB" sz="1100" u="sng">
                <a:hlinkClick r:id="rId6"/>
              </a:rPr>
              <a:t>http://cisss-outaouais.gouv.qc.ca/wp-content/uploads/2017/03/Carte-combin%C3%A9e-RLS-VLG.png</a:t>
            </a:r>
            <a:endParaRPr lang="en-GB" sz="1100" u="sng"/>
          </a:p>
          <a:p>
            <a:pPr>
              <a:spcBef>
                <a:spcPts val="600"/>
              </a:spcBef>
            </a:pPr>
            <a:r>
              <a:rPr lang="en-GB" sz="1100"/>
              <a:t>MRC de la Vallée-de-la-Gatineau. Énoncé de vision stratégique. Une Vallée pour demain – Horizon 2025, Service de l’aménagement du territoire, mars 2015. </a:t>
            </a:r>
            <a:r>
              <a:rPr lang="en-GB" sz="1100" u="sng">
                <a:hlinkClick r:id="rId7"/>
              </a:rPr>
              <a:t>http://www.mrcvg.qc.ca/images/documents/horizon_2025.pdf</a:t>
            </a:r>
            <a:r>
              <a:rPr lang="en-GB" sz="1100"/>
              <a:t> </a:t>
            </a:r>
          </a:p>
          <a:p>
            <a:pPr>
              <a:spcBef>
                <a:spcPts val="600"/>
              </a:spcBef>
            </a:pPr>
            <a:r>
              <a:rPr lang="en-GB" sz="1100"/>
              <a:t>Observatoire des tout-petits. Comment se portent les tout-petits québécois? Portrait 2017 Outaouais. </a:t>
            </a:r>
            <a:r>
              <a:rPr lang="en-GB" sz="1100" u="sng">
                <a:hlinkClick r:id="rId8"/>
              </a:rPr>
              <a:t>https://tout-petits.org/media/1705/fascicule-regional-2017-outaouais.pdf</a:t>
            </a:r>
            <a:r>
              <a:rPr lang="en-GB" sz="1100"/>
              <a:t> </a:t>
            </a:r>
          </a:p>
          <a:p>
            <a:pPr>
              <a:spcBef>
                <a:spcPts val="600"/>
              </a:spcBef>
            </a:pPr>
            <a:r>
              <a:rPr lang="en-GB" sz="1100"/>
              <a:t>Enquête québécoise sur le développement des enfants à la maternelle. Portrait statistique de la région de l’Outaouais 2012, Rapport de la Directrice de santé publique 2013. </a:t>
            </a:r>
            <a:r>
              <a:rPr lang="en-GB" sz="1100" u="sng">
                <a:hlinkClick r:id="rId9"/>
              </a:rPr>
              <a:t>http://cisss-outaouais.gouv.qc.ca/wp-content/uploads/2017/02/Rapport_EQDEM_FINAL-21_janvier_2014_version8.pdf</a:t>
            </a:r>
            <a:endParaRPr lang="en-GB" sz="1100"/>
          </a:p>
          <a:p>
            <a:pPr>
              <a:spcBef>
                <a:spcPts val="600"/>
              </a:spcBef>
            </a:pPr>
            <a:r>
              <a:rPr lang="en-GB" sz="1100"/>
              <a:t>CISSSO. État de santé « rapide » de la population de l’Outaouais, octobre 2015. </a:t>
            </a:r>
            <a:r>
              <a:rPr lang="en-GB" sz="1100" u="sng">
                <a:hlinkClick r:id="rId10"/>
              </a:rPr>
              <a:t>http://cisss-outaouais.gouv.qc.ca/wp-content/uploads/2016/12/2.1-Intro_-État-de-santé-rapide.pdf</a:t>
            </a:r>
            <a:endParaRPr lang="en-GB" sz="1100"/>
          </a:p>
          <a:p>
            <a:pPr>
              <a:spcBef>
                <a:spcPts val="600"/>
              </a:spcBef>
            </a:pPr>
            <a:r>
              <a:rPr lang="en-GB" sz="1100"/>
              <a:t>CISSSO. Information-Pop 07, La santé de l’Outaouais sous surveillance. Plus de 29 000 personnes en situation d’insécurité alimentaire dans l’Outaouais, numéro 16, décembre 2017. </a:t>
            </a:r>
            <a:r>
              <a:rPr lang="en-GB" sz="1100" u="sng">
                <a:hlinkClick r:id="rId11"/>
              </a:rPr>
              <a:t>https://cisss-outaouais.gouv.qc.ca/wp-content/uploads/2017/12/InfoPop_d%C3%A9c2017_Ins%C3%A9curit%C3%A9_alimentaire.pdf</a:t>
            </a:r>
            <a:endParaRPr lang="en-GB" sz="1100"/>
          </a:p>
          <a:p>
            <a:pPr>
              <a:spcBef>
                <a:spcPts val="600"/>
              </a:spcBef>
            </a:pPr>
            <a:r>
              <a:rPr lang="en-GB" sz="1100"/>
              <a:t>Institut de la statistique du Québec. Bulletin statistique régional, édition 2017. Outaouais. </a:t>
            </a:r>
            <a:r>
              <a:rPr lang="en-GB" sz="1100" u="sng">
                <a:hlinkClick r:id="rId12"/>
              </a:rPr>
              <a:t>http://www.stat.gouv.qc.ca/statistiques/profils/bulletins/2017/07-Outaouais.pdf</a:t>
            </a:r>
            <a:r>
              <a:rPr lang="en-GB" sz="1100"/>
              <a:t> </a:t>
            </a:r>
            <a:endParaRPr lang="en-GB" sz="1100" dirty="0"/>
          </a:p>
        </p:txBody>
      </p:sp>
      <p:sp>
        <p:nvSpPr>
          <p:cNvPr id="6" name="Espace réservé du numéro de diapositive 5">
            <a:extLst>
              <a:ext uri="{FF2B5EF4-FFF2-40B4-BE49-F238E27FC236}">
                <a16:creationId xmlns:a16="http://schemas.microsoft.com/office/drawing/2014/main" id="{59198590-AFD7-41C3-B76A-E48473B8A94A}"/>
              </a:ext>
            </a:extLst>
          </p:cNvPr>
          <p:cNvSpPr>
            <a:spLocks noGrp="1"/>
          </p:cNvSpPr>
          <p:nvPr>
            <p:ph type="sldNum" sz="quarter" idx="12"/>
          </p:nvPr>
        </p:nvSpPr>
        <p:spPr/>
        <p:txBody>
          <a:bodyPr/>
          <a:lstStyle/>
          <a:p>
            <a:fld id="{44C52203-AAD2-9944-A3AD-BE9DC3A3C94F}" type="slidenum">
              <a:rPr lang="en-GB" smtClean="0"/>
              <a:t>17</a:t>
            </a:fld>
            <a:endParaRPr lang="en-GB" dirty="0"/>
          </a:p>
        </p:txBody>
      </p:sp>
    </p:spTree>
    <p:extLst>
      <p:ext uri="{BB962C8B-B14F-4D97-AF65-F5344CB8AC3E}">
        <p14:creationId xmlns:p14="http://schemas.microsoft.com/office/powerpoint/2010/main" val="381001114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65703" y="599396"/>
            <a:ext cx="11946833" cy="1050097"/>
          </a:xfrm>
        </p:spPr>
        <p:txBody>
          <a:bodyPr>
            <a:normAutofit/>
          </a:bodyPr>
          <a:lstStyle/>
          <a:p>
            <a:r>
              <a:rPr lang="en-GB" sz="3800" b="1" dirty="0" err="1"/>
              <a:t>Autres</a:t>
            </a:r>
            <a:r>
              <a:rPr lang="en-GB" sz="3800" b="1" dirty="0"/>
              <a:t> </a:t>
            </a:r>
            <a:r>
              <a:rPr lang="en-GB" sz="3800" b="1" dirty="0" err="1"/>
              <a:t>outils</a:t>
            </a:r>
            <a:r>
              <a:rPr lang="en-GB" sz="3800" b="1" dirty="0"/>
              <a:t> : site Web, bulletin, page Facebook</a:t>
            </a:r>
            <a:endParaRPr lang="en-GB" sz="3800" dirty="0"/>
          </a:p>
        </p:txBody>
      </p:sp>
      <p:sp>
        <p:nvSpPr>
          <p:cNvPr id="3" name="Espace réservé du contenu 2"/>
          <p:cNvSpPr>
            <a:spLocks noGrp="1"/>
          </p:cNvSpPr>
          <p:nvPr>
            <p:ph idx="1"/>
            <p:custDataLst>
              <p:tags r:id="rId2"/>
            </p:custDataLst>
          </p:nvPr>
        </p:nvSpPr>
        <p:spPr>
          <a:xfrm>
            <a:off x="166305" y="3083045"/>
            <a:ext cx="11946833" cy="1977451"/>
          </a:xfrm>
        </p:spPr>
        <p:txBody>
          <a:bodyPr/>
          <a:lstStyle/>
          <a:p>
            <a:pPr marL="0" indent="0">
              <a:buNone/>
            </a:pPr>
            <a:r>
              <a:rPr lang="en-GB" dirty="0">
                <a:hlinkClick r:id="rId4"/>
              </a:rPr>
              <a:t>www.odooutaouais.ca</a:t>
            </a:r>
            <a:r>
              <a:rPr lang="en-GB" dirty="0"/>
              <a:t>                    Bulletin     </a:t>
            </a:r>
            <a:r>
              <a:rPr lang="en-GB" dirty="0">
                <a:hlinkClick r:id="rId5"/>
              </a:rPr>
              <a:t>www.facebook.com/odooutaouais/</a:t>
            </a:r>
            <a:r>
              <a:rPr lang="en-GB" dirty="0"/>
              <a:t> </a:t>
            </a:r>
          </a:p>
          <a:p>
            <a:pPr algn="ctr"/>
            <a:endParaRPr lang="en-GB" b="1" dirty="0"/>
          </a:p>
          <a:p>
            <a:pPr marL="0" indent="0" algn="ctr">
              <a:buNone/>
            </a:pPr>
            <a:r>
              <a:rPr lang="en-GB" sz="2800" b="1" dirty="0"/>
              <a:t>Pour qui?  </a:t>
            </a:r>
            <a:r>
              <a:rPr lang="en-GB" sz="2800" b="1" dirty="0" err="1"/>
              <a:t>Pourquoi</a:t>
            </a:r>
            <a:r>
              <a:rPr lang="en-GB" sz="2800" b="1" dirty="0"/>
              <a:t>?  Comment?</a:t>
            </a:r>
          </a:p>
        </p:txBody>
      </p:sp>
      <p:sp>
        <p:nvSpPr>
          <p:cNvPr id="4" name="Espace réservé du numéro de diapositive 6">
            <a:extLst>
              <a:ext uri="{FF2B5EF4-FFF2-40B4-BE49-F238E27FC236}">
                <a16:creationId xmlns:a16="http://schemas.microsoft.com/office/drawing/2014/main" id="{1871CC4F-8A28-499A-87B1-56D9574CA157}"/>
              </a:ext>
            </a:extLst>
          </p:cNvPr>
          <p:cNvSpPr>
            <a:spLocks noGrp="1"/>
          </p:cNvSpPr>
          <p:nvPr>
            <p:ph type="sldNum" sz="quarter" idx="12"/>
          </p:nvPr>
        </p:nvSpPr>
        <p:spPr/>
        <p:txBody>
          <a:bodyPr/>
          <a:lstStyle/>
          <a:p>
            <a:fld id="{44C52203-AAD2-9944-A3AD-BE9DC3A3C94F}" type="slidenum">
              <a:rPr lang="en-GB" smtClean="0"/>
              <a:t>18</a:t>
            </a:fld>
            <a:endParaRPr lang="en-GB" dirty="0"/>
          </a:p>
        </p:txBody>
      </p:sp>
      <p:pic>
        <p:nvPicPr>
          <p:cNvPr id="5" name="Image 4" descr="global, globe, internet icon">
            <a:extLst>
              <a:ext uri="{FF2B5EF4-FFF2-40B4-BE49-F238E27FC236}">
                <a16:creationId xmlns:a16="http://schemas.microsoft.com/office/drawing/2014/main" id="{6A456008-DA94-442F-B185-DA37C5EC16B3}"/>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28481" y="1825625"/>
            <a:ext cx="1085849" cy="1050097"/>
          </a:xfrm>
          <a:prstGeom prst="rect">
            <a:avLst/>
          </a:prstGeom>
          <a:noFill/>
          <a:ln>
            <a:noFill/>
          </a:ln>
        </p:spPr>
      </p:pic>
      <p:pic>
        <p:nvPicPr>
          <p:cNvPr id="6" name="Image 5" descr="facebook icon">
            <a:extLst>
              <a:ext uri="{FF2B5EF4-FFF2-40B4-BE49-F238E27FC236}">
                <a16:creationId xmlns:a16="http://schemas.microsoft.com/office/drawing/2014/main" id="{35B64BA6-3C1E-40BF-912F-7F08BF5757B8}"/>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8745454" y="1690468"/>
            <a:ext cx="1236746" cy="1267695"/>
          </a:xfrm>
          <a:prstGeom prst="rect">
            <a:avLst/>
          </a:prstGeom>
          <a:noFill/>
          <a:ln>
            <a:noFill/>
          </a:ln>
        </p:spPr>
      </p:pic>
      <p:pic>
        <p:nvPicPr>
          <p:cNvPr id="7" name="Image 6" descr="paper, stack icon">
            <a:extLst>
              <a:ext uri="{FF2B5EF4-FFF2-40B4-BE49-F238E27FC236}">
                <a16:creationId xmlns:a16="http://schemas.microsoft.com/office/drawing/2014/main" id="{DE176AF3-CCAC-4F1D-B3FC-A80B50D799B0}"/>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318845" y="1711934"/>
            <a:ext cx="1143491" cy="1163788"/>
          </a:xfrm>
          <a:prstGeom prst="rect">
            <a:avLst/>
          </a:prstGeom>
          <a:noFill/>
          <a:ln>
            <a:noFill/>
          </a:ln>
        </p:spPr>
      </p:pic>
    </p:spTree>
    <p:extLst>
      <p:ext uri="{BB962C8B-B14F-4D97-AF65-F5344CB8AC3E}">
        <p14:creationId xmlns:p14="http://schemas.microsoft.com/office/powerpoint/2010/main" val="120281771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55373" y="730596"/>
            <a:ext cx="10515600" cy="960092"/>
          </a:xfrm>
        </p:spPr>
        <p:txBody>
          <a:bodyPr>
            <a:normAutofit fontScale="90000"/>
          </a:bodyPr>
          <a:lstStyle/>
          <a:p>
            <a:r>
              <a:rPr lang="en-GB" sz="4200" b="1" dirty="0"/>
              <a:t>Le Portrait des </a:t>
            </a:r>
            <a:r>
              <a:rPr lang="en-GB" sz="4200" b="1" dirty="0" err="1"/>
              <a:t>communautés</a:t>
            </a:r>
            <a:br>
              <a:rPr lang="en-GB" sz="4000" b="1" dirty="0"/>
            </a:br>
            <a:r>
              <a:rPr lang="en-GB" sz="2800" b="1" dirty="0"/>
              <a:t> </a:t>
            </a:r>
          </a:p>
        </p:txBody>
      </p:sp>
      <p:sp>
        <p:nvSpPr>
          <p:cNvPr id="3" name="Espace réservé du contenu 2"/>
          <p:cNvSpPr>
            <a:spLocks noGrp="1"/>
          </p:cNvSpPr>
          <p:nvPr>
            <p:ph idx="1"/>
          </p:nvPr>
        </p:nvSpPr>
        <p:spPr>
          <a:xfrm>
            <a:off x="278296" y="1364456"/>
            <a:ext cx="5115339" cy="4129087"/>
          </a:xfrm>
        </p:spPr>
        <p:txBody>
          <a:bodyPr>
            <a:normAutofit fontScale="92500"/>
          </a:bodyPr>
          <a:lstStyle/>
          <a:p>
            <a:pPr>
              <a:lnSpc>
                <a:spcPct val="107000"/>
              </a:lnSpc>
              <a:spcAft>
                <a:spcPts val="800"/>
              </a:spcAft>
            </a:pPr>
            <a:endParaRPr lang="en-GB" sz="2600" b="1" dirty="0">
              <a:latin typeface="IBM Plex Sans"/>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
            </a:pPr>
            <a:r>
              <a:rPr lang="en-GB" sz="2200" dirty="0" err="1">
                <a:latin typeface="IBM Plex Sans"/>
                <a:ea typeface="Calibri" panose="020F0502020204030204" pitchFamily="34" charset="0"/>
                <a:cs typeface="Times New Roman" panose="02020603050405020304" pitchFamily="18" charset="0"/>
              </a:rPr>
              <a:t>Expérience</a:t>
            </a:r>
            <a:r>
              <a:rPr lang="en-GB" sz="2200" dirty="0">
                <a:latin typeface="IBM Plex Sans"/>
                <a:ea typeface="Calibri" panose="020F0502020204030204" pitchFamily="34" charset="0"/>
                <a:cs typeface="Times New Roman" panose="02020603050405020304" pitchFamily="18" charset="0"/>
              </a:rPr>
              <a:t> </a:t>
            </a:r>
            <a:r>
              <a:rPr lang="en-GB" sz="2200" dirty="0" err="1">
                <a:latin typeface="IBM Plex Sans"/>
                <a:ea typeface="Calibri" panose="020F0502020204030204" pitchFamily="34" charset="0"/>
                <a:cs typeface="Times New Roman" panose="02020603050405020304" pitchFamily="18" charset="0"/>
              </a:rPr>
              <a:t>innovante</a:t>
            </a:r>
            <a:r>
              <a:rPr lang="en-GB" sz="2200" dirty="0">
                <a:latin typeface="IBM Plex Sans"/>
                <a:ea typeface="Calibri" panose="020F0502020204030204" pitchFamily="34" charset="0"/>
                <a:cs typeface="Times New Roman" panose="02020603050405020304" pitchFamily="18" charset="0"/>
              </a:rPr>
              <a:t> </a:t>
            </a:r>
            <a:r>
              <a:rPr lang="en-GB" sz="2200" dirty="0" err="1">
                <a:latin typeface="IBM Plex Sans"/>
                <a:ea typeface="Calibri" panose="020F0502020204030204" pitchFamily="34" charset="0"/>
                <a:cs typeface="Times New Roman" panose="02020603050405020304" pitchFamily="18" charset="0"/>
              </a:rPr>
              <a:t>réalisée</a:t>
            </a:r>
            <a:r>
              <a:rPr lang="en-GB" sz="2200" dirty="0">
                <a:latin typeface="IBM Plex Sans"/>
                <a:ea typeface="Calibri" panose="020F0502020204030204" pitchFamily="34" charset="0"/>
                <a:cs typeface="Times New Roman" panose="02020603050405020304" pitchFamily="18" charset="0"/>
              </a:rPr>
              <a:t> entre 2009 et 2012 qui </a:t>
            </a:r>
            <a:r>
              <a:rPr lang="en-GB" sz="2200" dirty="0" err="1">
                <a:latin typeface="IBM Plex Sans"/>
                <a:ea typeface="Calibri" panose="020F0502020204030204" pitchFamily="34" charset="0"/>
                <a:cs typeface="Times New Roman" panose="02020603050405020304" pitchFamily="18" charset="0"/>
              </a:rPr>
              <a:t>avait</a:t>
            </a:r>
            <a:r>
              <a:rPr lang="en-GB" sz="2200" dirty="0">
                <a:latin typeface="IBM Plex Sans"/>
                <a:ea typeface="Calibri" panose="020F0502020204030204" pitchFamily="34" charset="0"/>
                <a:cs typeface="Times New Roman" panose="02020603050405020304" pitchFamily="18" charset="0"/>
              </a:rPr>
              <a:t> </a:t>
            </a:r>
            <a:r>
              <a:rPr lang="en-GB" sz="2200" dirty="0" err="1">
                <a:latin typeface="IBM Plex Sans"/>
                <a:ea typeface="Calibri" panose="020F0502020204030204" pitchFamily="34" charset="0"/>
                <a:cs typeface="Times New Roman" panose="02020603050405020304" pitchFamily="18" charset="0"/>
              </a:rPr>
              <a:t>mobilisé</a:t>
            </a:r>
            <a:r>
              <a:rPr lang="en-GB" sz="2200" dirty="0">
                <a:latin typeface="IBM Plex Sans"/>
                <a:ea typeface="Calibri" panose="020F0502020204030204" pitchFamily="34" charset="0"/>
                <a:cs typeface="Times New Roman" panose="02020603050405020304" pitchFamily="18" charset="0"/>
              </a:rPr>
              <a:t> 14 </a:t>
            </a:r>
            <a:r>
              <a:rPr lang="en-GB" sz="2200" dirty="0" err="1">
                <a:latin typeface="IBM Plex Sans"/>
                <a:ea typeface="Calibri" panose="020F0502020204030204" pitchFamily="34" charset="0"/>
                <a:cs typeface="Times New Roman" panose="02020603050405020304" pitchFamily="18" charset="0"/>
              </a:rPr>
              <a:t>partenaires</a:t>
            </a:r>
            <a:r>
              <a:rPr lang="en-GB" sz="2200" dirty="0">
                <a:latin typeface="IBM Plex Sans"/>
                <a:ea typeface="Calibri" panose="020F0502020204030204" pitchFamily="34" charset="0"/>
                <a:cs typeface="Times New Roman" panose="02020603050405020304" pitchFamily="18" charset="0"/>
              </a:rPr>
              <a:t> de la </a:t>
            </a:r>
            <a:r>
              <a:rPr lang="en-GB" sz="2200" dirty="0" err="1">
                <a:latin typeface="IBM Plex Sans"/>
                <a:ea typeface="Calibri" panose="020F0502020204030204" pitchFamily="34" charset="0"/>
                <a:cs typeface="Times New Roman" panose="02020603050405020304" pitchFamily="18" charset="0"/>
              </a:rPr>
              <a:t>région</a:t>
            </a:r>
            <a:r>
              <a:rPr lang="en-GB" sz="2200" dirty="0">
                <a:latin typeface="IBM Plex Sans"/>
                <a:ea typeface="Calibri" panose="020F0502020204030204" pitchFamily="34" charset="0"/>
                <a:cs typeface="Times New Roman" panose="02020603050405020304" pitchFamily="18" charset="0"/>
              </a:rPr>
              <a:t>.</a:t>
            </a:r>
          </a:p>
          <a:p>
            <a:pPr marL="342900" indent="-342900">
              <a:lnSpc>
                <a:spcPct val="107000"/>
              </a:lnSpc>
              <a:spcAft>
                <a:spcPts val="800"/>
              </a:spcAft>
              <a:buFont typeface="Wingdings" panose="05000000000000000000" pitchFamily="2" charset="2"/>
              <a:buChar char="§"/>
            </a:pPr>
            <a:r>
              <a:rPr lang="en-GB" sz="2200" dirty="0" err="1">
                <a:latin typeface="IBM Plex Sans"/>
                <a:ea typeface="Calibri" panose="020F0502020204030204" pitchFamily="34" charset="0"/>
                <a:cs typeface="Times New Roman" panose="02020603050405020304" pitchFamily="18" charset="0"/>
              </a:rPr>
              <a:t>Outil</a:t>
            </a:r>
            <a:r>
              <a:rPr lang="en-GB" sz="2200" dirty="0">
                <a:latin typeface="IBM Plex Sans"/>
                <a:ea typeface="Calibri" panose="020F0502020204030204" pitchFamily="34" charset="0"/>
                <a:cs typeface="Times New Roman" panose="02020603050405020304" pitchFamily="18" charset="0"/>
              </a:rPr>
              <a:t> qui </a:t>
            </a:r>
            <a:r>
              <a:rPr lang="en-GB" sz="2200" dirty="0" err="1">
                <a:latin typeface="IBM Plex Sans"/>
                <a:ea typeface="Calibri" panose="020F0502020204030204" pitchFamily="34" charset="0"/>
                <a:cs typeface="Times New Roman" panose="02020603050405020304" pitchFamily="18" charset="0"/>
              </a:rPr>
              <a:t>documente</a:t>
            </a:r>
            <a:r>
              <a:rPr lang="en-GB" sz="2200" dirty="0">
                <a:latin typeface="IBM Plex Sans"/>
                <a:ea typeface="Calibri" panose="020F0502020204030204" pitchFamily="34" charset="0"/>
                <a:cs typeface="Times New Roman" panose="02020603050405020304" pitchFamily="18" charset="0"/>
              </a:rPr>
              <a:t> le </a:t>
            </a:r>
            <a:r>
              <a:rPr lang="en-GB" sz="2200" dirty="0" err="1">
                <a:latin typeface="IBM Plex Sans"/>
                <a:ea typeface="Calibri" panose="020F0502020204030204" pitchFamily="34" charset="0"/>
                <a:cs typeface="Times New Roman" panose="02020603050405020304" pitchFamily="18" charset="0"/>
              </a:rPr>
              <a:t>potentiel</a:t>
            </a:r>
            <a:r>
              <a:rPr lang="en-GB" sz="2200" dirty="0">
                <a:latin typeface="IBM Plex Sans"/>
                <a:ea typeface="Calibri" panose="020F0502020204030204" pitchFamily="34" charset="0"/>
                <a:cs typeface="Times New Roman" panose="02020603050405020304" pitchFamily="18" charset="0"/>
              </a:rPr>
              <a:t> de </a:t>
            </a:r>
            <a:r>
              <a:rPr lang="en-GB" sz="2200" dirty="0" err="1">
                <a:latin typeface="IBM Plex Sans"/>
                <a:ea typeface="Calibri" panose="020F0502020204030204" pitchFamily="34" charset="0"/>
                <a:cs typeface="Times New Roman" panose="02020603050405020304" pitchFamily="18" charset="0"/>
              </a:rPr>
              <a:t>développement</a:t>
            </a:r>
            <a:r>
              <a:rPr lang="en-GB" sz="2200" dirty="0">
                <a:latin typeface="IBM Plex Sans"/>
                <a:ea typeface="Calibri" panose="020F0502020204030204" pitchFamily="34" charset="0"/>
                <a:cs typeface="Times New Roman" panose="02020603050405020304" pitchFamily="18" charset="0"/>
              </a:rPr>
              <a:t> de 106 </a:t>
            </a:r>
            <a:r>
              <a:rPr lang="en-GB" sz="2200" dirty="0" err="1">
                <a:latin typeface="IBM Plex Sans"/>
                <a:ea typeface="Calibri" panose="020F0502020204030204" pitchFamily="34" charset="0"/>
                <a:cs typeface="Times New Roman" panose="02020603050405020304" pitchFamily="18" charset="0"/>
              </a:rPr>
              <a:t>communautés</a:t>
            </a:r>
            <a:r>
              <a:rPr lang="en-GB" sz="2200" dirty="0">
                <a:latin typeface="IBM Plex Sans"/>
                <a:ea typeface="Calibri" panose="020F0502020204030204" pitchFamily="34" charset="0"/>
                <a:cs typeface="Times New Roman" panose="02020603050405020304" pitchFamily="18" charset="0"/>
              </a:rPr>
              <a:t> de </a:t>
            </a:r>
            <a:r>
              <a:rPr lang="en-GB" sz="2200" dirty="0" err="1">
                <a:latin typeface="IBM Plex Sans"/>
                <a:ea typeface="Calibri" panose="020F0502020204030204" pitchFamily="34" charset="0"/>
                <a:cs typeface="Times New Roman" panose="02020603050405020304" pitchFamily="18" charset="0"/>
              </a:rPr>
              <a:t>l'Outaouais</a:t>
            </a:r>
            <a:r>
              <a:rPr lang="en-GB" sz="2200" dirty="0">
                <a:latin typeface="IBM Plex Sans"/>
                <a:ea typeface="Calibri" panose="020F0502020204030204" pitchFamily="34" charset="0"/>
                <a:cs typeface="Times New Roman" panose="02020603050405020304" pitchFamily="18" charset="0"/>
              </a:rPr>
              <a:t> avec un </a:t>
            </a:r>
            <a:r>
              <a:rPr lang="en-GB" sz="2200" dirty="0" err="1">
                <a:latin typeface="IBM Plex Sans"/>
                <a:ea typeface="Calibri" panose="020F0502020204030204" pitchFamily="34" charset="0"/>
                <a:cs typeface="Times New Roman" panose="02020603050405020304" pitchFamily="18" charset="0"/>
              </a:rPr>
              <a:t>volet</a:t>
            </a:r>
            <a:r>
              <a:rPr lang="en-GB" sz="2200" dirty="0">
                <a:latin typeface="IBM Plex Sans"/>
                <a:ea typeface="Calibri" panose="020F0502020204030204" pitchFamily="34" charset="0"/>
                <a:cs typeface="Times New Roman" panose="02020603050405020304" pitchFamily="18" charset="0"/>
              </a:rPr>
              <a:t> </a:t>
            </a:r>
            <a:r>
              <a:rPr lang="en-GB" sz="2200" dirty="0" err="1">
                <a:latin typeface="IBM Plex Sans"/>
                <a:ea typeface="Calibri" panose="020F0502020204030204" pitchFamily="34" charset="0"/>
                <a:cs typeface="Times New Roman" panose="02020603050405020304" pitchFamily="18" charset="0"/>
              </a:rPr>
              <a:t>quantitatif</a:t>
            </a:r>
            <a:r>
              <a:rPr lang="en-GB" sz="2200" dirty="0">
                <a:latin typeface="IBM Plex Sans"/>
                <a:ea typeface="Calibri" panose="020F0502020204030204" pitchFamily="34" charset="0"/>
                <a:cs typeface="Times New Roman" panose="02020603050405020304" pitchFamily="18" charset="0"/>
              </a:rPr>
              <a:t>, </a:t>
            </a:r>
            <a:r>
              <a:rPr lang="en-GB" sz="2200" dirty="0" err="1">
                <a:latin typeface="IBM Plex Sans"/>
                <a:ea typeface="Calibri" panose="020F0502020204030204" pitchFamily="34" charset="0"/>
                <a:cs typeface="Times New Roman" panose="02020603050405020304" pitchFamily="18" charset="0"/>
              </a:rPr>
              <a:t>qualitatif</a:t>
            </a:r>
            <a:r>
              <a:rPr lang="en-GB" sz="2200" dirty="0">
                <a:latin typeface="IBM Plex Sans"/>
                <a:ea typeface="Calibri" panose="020F0502020204030204" pitchFamily="34" charset="0"/>
                <a:cs typeface="Times New Roman" panose="02020603050405020304" pitchFamily="18" charset="0"/>
              </a:rPr>
              <a:t> et </a:t>
            </a:r>
            <a:r>
              <a:rPr lang="en-GB" sz="2200" dirty="0" err="1">
                <a:latin typeface="IBM Plex Sans"/>
                <a:ea typeface="Calibri" panose="020F0502020204030204" pitchFamily="34" charset="0"/>
                <a:cs typeface="Times New Roman" panose="02020603050405020304" pitchFamily="18" charset="0"/>
              </a:rPr>
              <a:t>géomatique</a:t>
            </a:r>
            <a:r>
              <a:rPr lang="en-GB" sz="2200" dirty="0">
                <a:latin typeface="IBM Plex Sans"/>
                <a:ea typeface="Calibri" panose="020F0502020204030204" pitchFamily="34" charset="0"/>
                <a:cs typeface="Times New Roman" panose="02020603050405020304" pitchFamily="18" charset="0"/>
              </a:rPr>
              <a:t>. </a:t>
            </a:r>
          </a:p>
          <a:p>
            <a:pPr marL="0" indent="0">
              <a:lnSpc>
                <a:spcPct val="107000"/>
              </a:lnSpc>
              <a:spcAft>
                <a:spcPts val="800"/>
              </a:spcAft>
              <a:buNone/>
            </a:pPr>
            <a:r>
              <a:rPr lang="en-GB" sz="2200" dirty="0">
                <a:latin typeface="IBM Plex Sans"/>
                <a:ea typeface="Calibri" panose="020F0502020204030204" pitchFamily="34" charset="0"/>
                <a:cs typeface="Times New Roman" panose="02020603050405020304" pitchFamily="18" charset="0"/>
                <a:hlinkClick r:id="rId2"/>
              </a:rPr>
              <a:t>http://www.communautesoutaouais.org/</a:t>
            </a:r>
            <a:endParaRPr lang="en-GB" sz="2200" dirty="0">
              <a:latin typeface="IBM Plex Sans"/>
              <a:ea typeface="Calibri" panose="020F0502020204030204" pitchFamily="34" charset="0"/>
              <a:cs typeface="Times New Roman" panose="02020603050405020304" pitchFamily="18" charset="0"/>
            </a:endParaRPr>
          </a:p>
          <a:p>
            <a:pPr>
              <a:lnSpc>
                <a:spcPct val="107000"/>
              </a:lnSpc>
              <a:spcAft>
                <a:spcPts val="800"/>
              </a:spcAft>
            </a:pPr>
            <a:endParaRPr lang="en-GB" sz="2200" dirty="0">
              <a:latin typeface="IBM Plex Sans"/>
              <a:ea typeface="Calibri" panose="020F0502020204030204" pitchFamily="34" charset="0"/>
              <a:cs typeface="Times New Roman" panose="02020603050405020304" pitchFamily="18" charset="0"/>
            </a:endParaRPr>
          </a:p>
          <a:p>
            <a:pPr marL="342900" indent="-342900">
              <a:buFont typeface="Arial" panose="020B0604020202020204" pitchFamily="34" charset="0"/>
              <a:buChar char="•"/>
            </a:pPr>
            <a:endParaRPr lang="en-GB" dirty="0"/>
          </a:p>
        </p:txBody>
      </p:sp>
      <p:sp>
        <p:nvSpPr>
          <p:cNvPr id="6" name="Espace réservé du numéro de diapositive 5"/>
          <p:cNvSpPr>
            <a:spLocks noGrp="1"/>
          </p:cNvSpPr>
          <p:nvPr>
            <p:ph type="sldNum" sz="quarter" idx="12"/>
          </p:nvPr>
        </p:nvSpPr>
        <p:spPr/>
        <p:txBody>
          <a:bodyPr/>
          <a:lstStyle/>
          <a:p>
            <a:fld id="{44C52203-AAD2-9944-A3AD-BE9DC3A3C94F}" type="slidenum">
              <a:rPr lang="en-GB" smtClean="0"/>
              <a:t>19</a:t>
            </a:fld>
            <a:endParaRPr lang="en-GB" dirty="0"/>
          </a:p>
        </p:txBody>
      </p:sp>
      <p:sp>
        <p:nvSpPr>
          <p:cNvPr id="8" name="ZoneTexte 7">
            <a:extLst>
              <a:ext uri="{FF2B5EF4-FFF2-40B4-BE49-F238E27FC236}">
                <a16:creationId xmlns:a16="http://schemas.microsoft.com/office/drawing/2014/main" id="{51F3AE2C-25A1-4120-B91F-6D47DFAB105E}"/>
              </a:ext>
            </a:extLst>
          </p:cNvPr>
          <p:cNvSpPr txBox="1"/>
          <p:nvPr/>
        </p:nvSpPr>
        <p:spPr>
          <a:xfrm>
            <a:off x="5836930" y="1705647"/>
            <a:ext cx="5509093" cy="4117217"/>
          </a:xfrm>
          <a:prstGeom prst="rect">
            <a:avLst/>
          </a:prstGeom>
          <a:noFill/>
        </p:spPr>
        <p:txBody>
          <a:bodyPr wrap="square" rtlCol="0">
            <a:spAutoFit/>
          </a:bodyPr>
          <a:lstStyle/>
          <a:p>
            <a:pPr>
              <a:lnSpc>
                <a:spcPct val="107000"/>
              </a:lnSpc>
              <a:spcAft>
                <a:spcPts val="800"/>
              </a:spcAft>
            </a:pPr>
            <a:r>
              <a:rPr lang="en-GB" sz="2400" b="1" dirty="0" err="1">
                <a:latin typeface="IBM Plex Sans"/>
                <a:ea typeface="Calibri" panose="020F0502020204030204" pitchFamily="34" charset="0"/>
                <a:cs typeface="Times New Roman" panose="02020603050405020304" pitchFamily="18" charset="0"/>
              </a:rPr>
              <a:t>Objectifs</a:t>
            </a:r>
            <a:endParaRPr lang="en-GB" sz="2400" b="1" dirty="0">
              <a:latin typeface="IBM Plex Sans"/>
              <a:ea typeface="Calibri" panose="020F0502020204030204" pitchFamily="34" charset="0"/>
              <a:cs typeface="Times New Roman" panose="02020603050405020304" pitchFamily="18" charset="0"/>
            </a:endParaRPr>
          </a:p>
          <a:p>
            <a:pPr marL="342900" indent="-342900" algn="just">
              <a:lnSpc>
                <a:spcPct val="107000"/>
              </a:lnSpc>
              <a:spcBef>
                <a:spcPts val="1200"/>
              </a:spcBef>
              <a:spcAft>
                <a:spcPts val="0"/>
              </a:spcAft>
              <a:buFont typeface="Wingdings" panose="05000000000000000000" pitchFamily="2" charset="2"/>
              <a:buChar char="§"/>
            </a:pPr>
            <a:r>
              <a:rPr lang="en-GB" sz="2000" dirty="0">
                <a:latin typeface="IBM Plex Sans"/>
                <a:ea typeface="Calibri" panose="020F0502020204030204" pitchFamily="34" charset="0"/>
                <a:cs typeface="Times New Roman" panose="02020603050405020304" pitchFamily="18" charset="0"/>
              </a:rPr>
              <a:t>Assurer la </a:t>
            </a:r>
            <a:r>
              <a:rPr lang="en-GB" sz="2000" dirty="0" err="1">
                <a:latin typeface="IBM Plex Sans"/>
                <a:ea typeface="Calibri" panose="020F0502020204030204" pitchFamily="34" charset="0"/>
                <a:cs typeface="Times New Roman" panose="02020603050405020304" pitchFamily="18" charset="0"/>
              </a:rPr>
              <a:t>continuité</a:t>
            </a:r>
            <a:r>
              <a:rPr lang="en-GB" sz="2000" dirty="0">
                <a:latin typeface="IBM Plex Sans"/>
                <a:ea typeface="Calibri" panose="020F0502020204030204" pitchFamily="34" charset="0"/>
                <a:cs typeface="Times New Roman" panose="02020603050405020304" pitchFamily="18" charset="0"/>
              </a:rPr>
              <a:t> de </a:t>
            </a:r>
            <a:r>
              <a:rPr lang="en-GB" sz="2000" dirty="0" err="1">
                <a:latin typeface="IBM Plex Sans"/>
                <a:ea typeface="Calibri" panose="020F0502020204030204" pitchFamily="34" charset="0"/>
                <a:cs typeface="Times New Roman" panose="02020603050405020304" pitchFamily="18" charset="0"/>
              </a:rPr>
              <a:t>cet</a:t>
            </a:r>
            <a:r>
              <a:rPr lang="en-GB" sz="2000" dirty="0">
                <a:latin typeface="IBM Plex Sans"/>
                <a:ea typeface="Calibri" panose="020F0502020204030204" pitchFamily="34" charset="0"/>
                <a:cs typeface="Times New Roman" panose="02020603050405020304" pitchFamily="18" charset="0"/>
              </a:rPr>
              <a:t> </a:t>
            </a:r>
            <a:r>
              <a:rPr lang="en-GB" sz="2000" dirty="0" err="1">
                <a:latin typeface="IBM Plex Sans"/>
                <a:ea typeface="Calibri" panose="020F0502020204030204" pitchFamily="34" charset="0"/>
                <a:cs typeface="Times New Roman" panose="02020603050405020304" pitchFamily="18" charset="0"/>
              </a:rPr>
              <a:t>outil</a:t>
            </a:r>
            <a:r>
              <a:rPr lang="en-GB" sz="2000" dirty="0">
                <a:latin typeface="IBM Plex Sans"/>
                <a:ea typeface="Calibri" panose="020F0502020204030204" pitchFamily="34" charset="0"/>
                <a:cs typeface="Times New Roman" panose="02020603050405020304" pitchFamily="18" charset="0"/>
              </a:rPr>
              <a:t> de </a:t>
            </a:r>
            <a:r>
              <a:rPr lang="en-GB" sz="2000" dirty="0" err="1">
                <a:latin typeface="IBM Plex Sans"/>
                <a:ea typeface="Calibri" panose="020F0502020204030204" pitchFamily="34" charset="0"/>
                <a:cs typeface="Times New Roman" panose="02020603050405020304" pitchFamily="18" charset="0"/>
              </a:rPr>
              <a:t>référence</a:t>
            </a:r>
            <a:r>
              <a:rPr lang="en-GB" sz="2000" dirty="0">
                <a:latin typeface="IBM Plex Sans"/>
                <a:ea typeface="Calibri" panose="020F0502020204030204" pitchFamily="34" charset="0"/>
                <a:cs typeface="Times New Roman" panose="02020603050405020304" pitchFamily="18" charset="0"/>
              </a:rPr>
              <a:t> important pour la </a:t>
            </a:r>
            <a:r>
              <a:rPr lang="en-GB" sz="2000" dirty="0" err="1">
                <a:latin typeface="IBM Plex Sans"/>
                <a:ea typeface="Calibri" panose="020F0502020204030204" pitchFamily="34" charset="0"/>
                <a:cs typeface="Times New Roman" panose="02020603050405020304" pitchFamily="18" charset="0"/>
              </a:rPr>
              <a:t>région</a:t>
            </a:r>
            <a:r>
              <a:rPr lang="en-GB" sz="2000" dirty="0">
                <a:latin typeface="IBM Plex Sans"/>
                <a:ea typeface="Calibri" panose="020F0502020204030204" pitchFamily="34" charset="0"/>
                <a:cs typeface="Times New Roman" panose="02020603050405020304" pitchFamily="18" charset="0"/>
              </a:rPr>
              <a:t>. </a:t>
            </a:r>
          </a:p>
          <a:p>
            <a:pPr marL="342900" lvl="0" indent="-342900">
              <a:lnSpc>
                <a:spcPct val="107000"/>
              </a:lnSpc>
              <a:spcBef>
                <a:spcPts val="1200"/>
              </a:spcBef>
              <a:spcAft>
                <a:spcPts val="0"/>
              </a:spcAft>
              <a:buFont typeface="Wingdings" panose="05000000000000000000" pitchFamily="2" charset="2"/>
              <a:buChar char="§"/>
            </a:pPr>
            <a:r>
              <a:rPr lang="en-GB" sz="2000" dirty="0" err="1">
                <a:latin typeface="IBM Plex Sans"/>
                <a:ea typeface="Calibri" panose="020F0502020204030204" pitchFamily="34" charset="0"/>
                <a:cs typeface="Times New Roman" panose="02020603050405020304" pitchFamily="18" charset="0"/>
              </a:rPr>
              <a:t>Mettre</a:t>
            </a:r>
            <a:r>
              <a:rPr lang="en-GB" sz="2000" dirty="0">
                <a:latin typeface="IBM Plex Sans"/>
                <a:ea typeface="Calibri" panose="020F0502020204030204" pitchFamily="34" charset="0"/>
                <a:cs typeface="Times New Roman" panose="02020603050405020304" pitchFamily="18" charset="0"/>
              </a:rPr>
              <a:t> à jour et </a:t>
            </a:r>
            <a:r>
              <a:rPr lang="en-GB" sz="2000" dirty="0" err="1">
                <a:latin typeface="IBM Plex Sans"/>
                <a:ea typeface="Calibri" panose="020F0502020204030204" pitchFamily="34" charset="0"/>
                <a:cs typeface="Times New Roman" panose="02020603050405020304" pitchFamily="18" charset="0"/>
              </a:rPr>
              <a:t>améliorer</a:t>
            </a:r>
            <a:r>
              <a:rPr lang="en-GB" sz="2000" dirty="0">
                <a:latin typeface="IBM Plex Sans"/>
                <a:ea typeface="Calibri" panose="020F0502020204030204" pitchFamily="34" charset="0"/>
                <a:cs typeface="Times New Roman" panose="02020603050405020304" pitchFamily="18" charset="0"/>
              </a:rPr>
              <a:t> </a:t>
            </a:r>
            <a:r>
              <a:rPr lang="en-GB" sz="2000" dirty="0" err="1">
                <a:latin typeface="IBM Plex Sans"/>
                <a:ea typeface="Calibri" panose="020F0502020204030204" pitchFamily="34" charset="0"/>
                <a:cs typeface="Times New Roman" panose="02020603050405020304" pitchFamily="18" charset="0"/>
              </a:rPr>
              <a:t>l’outil</a:t>
            </a:r>
            <a:r>
              <a:rPr lang="en-GB" sz="2000" dirty="0">
                <a:latin typeface="IBM Plex Sans"/>
                <a:ea typeface="Calibri" panose="020F0502020204030204" pitchFamily="34" charset="0"/>
                <a:cs typeface="Times New Roman" panose="02020603050405020304" pitchFamily="18" charset="0"/>
              </a:rPr>
              <a:t>.</a:t>
            </a:r>
          </a:p>
          <a:p>
            <a:pPr marL="342900" lvl="0" indent="-342900" algn="just">
              <a:lnSpc>
                <a:spcPct val="107000"/>
              </a:lnSpc>
              <a:spcBef>
                <a:spcPts val="1200"/>
              </a:spcBef>
              <a:spcAft>
                <a:spcPts val="0"/>
              </a:spcAft>
              <a:buFont typeface="Wingdings" panose="05000000000000000000" pitchFamily="2" charset="2"/>
              <a:buChar char="§"/>
            </a:pPr>
            <a:r>
              <a:rPr lang="en-GB" sz="2000" dirty="0" err="1">
                <a:latin typeface="IBM Plex Sans"/>
                <a:ea typeface="Calibri" panose="020F0502020204030204" pitchFamily="34" charset="0"/>
                <a:cs typeface="Times New Roman" panose="02020603050405020304" pitchFamily="18" charset="0"/>
              </a:rPr>
              <a:t>Améliorer</a:t>
            </a:r>
            <a:r>
              <a:rPr lang="en-GB" sz="2000" dirty="0">
                <a:latin typeface="IBM Plex Sans"/>
                <a:ea typeface="Calibri" panose="020F0502020204030204" pitchFamily="34" charset="0"/>
                <a:cs typeface="Times New Roman" panose="02020603050405020304" pitchFamily="18" charset="0"/>
              </a:rPr>
              <a:t> la </a:t>
            </a:r>
            <a:r>
              <a:rPr lang="en-GB" sz="2000" dirty="0" err="1">
                <a:latin typeface="IBM Plex Sans"/>
                <a:ea typeface="Calibri" panose="020F0502020204030204" pitchFamily="34" charset="0"/>
                <a:cs typeface="Times New Roman" panose="02020603050405020304" pitchFamily="18" charset="0"/>
              </a:rPr>
              <a:t>compréhension</a:t>
            </a:r>
            <a:r>
              <a:rPr lang="en-GB" sz="2000" dirty="0">
                <a:latin typeface="IBM Plex Sans"/>
                <a:ea typeface="Calibri" panose="020F0502020204030204" pitchFamily="34" charset="0"/>
                <a:cs typeface="Times New Roman" panose="02020603050405020304" pitchFamily="18" charset="0"/>
              </a:rPr>
              <a:t> des </a:t>
            </a:r>
            <a:r>
              <a:rPr lang="en-GB" sz="2000" dirty="0" err="1">
                <a:latin typeface="IBM Plex Sans"/>
                <a:ea typeface="Calibri" panose="020F0502020204030204" pitchFamily="34" charset="0"/>
                <a:cs typeface="Times New Roman" panose="02020603050405020304" pitchFamily="18" charset="0"/>
              </a:rPr>
              <a:t>réalités</a:t>
            </a:r>
            <a:r>
              <a:rPr lang="en-GB" sz="2000" dirty="0">
                <a:latin typeface="IBM Plex Sans"/>
                <a:ea typeface="Calibri" panose="020F0502020204030204" pitchFamily="34" charset="0"/>
                <a:cs typeface="Times New Roman" panose="02020603050405020304" pitchFamily="18" charset="0"/>
              </a:rPr>
              <a:t> et </a:t>
            </a:r>
            <a:r>
              <a:rPr lang="en-GB" sz="2000" dirty="0" err="1">
                <a:latin typeface="IBM Plex Sans"/>
                <a:ea typeface="Calibri" panose="020F0502020204030204" pitchFamily="34" charset="0"/>
                <a:cs typeface="Times New Roman" panose="02020603050405020304" pitchFamily="18" charset="0"/>
              </a:rPr>
              <a:t>enjeux</a:t>
            </a:r>
            <a:r>
              <a:rPr lang="en-GB" sz="2000" dirty="0">
                <a:latin typeface="IBM Plex Sans"/>
                <a:ea typeface="Calibri" panose="020F0502020204030204" pitchFamily="34" charset="0"/>
                <a:cs typeface="Times New Roman" panose="02020603050405020304" pitchFamily="18" charset="0"/>
              </a:rPr>
              <a:t> </a:t>
            </a:r>
            <a:r>
              <a:rPr lang="en-GB" sz="2000" dirty="0" err="1">
                <a:latin typeface="IBM Plex Sans"/>
                <a:ea typeface="Calibri" panose="020F0502020204030204" pitchFamily="34" charset="0"/>
                <a:cs typeface="Times New Roman" panose="02020603050405020304" pitchFamily="18" charset="0"/>
              </a:rPr>
              <a:t>socioéconomiques</a:t>
            </a:r>
            <a:r>
              <a:rPr lang="en-GB" sz="2000" dirty="0">
                <a:latin typeface="IBM Plex Sans"/>
                <a:ea typeface="Calibri" panose="020F0502020204030204" pitchFamily="34" charset="0"/>
                <a:cs typeface="Times New Roman" panose="02020603050405020304" pitchFamily="18" charset="0"/>
              </a:rPr>
              <a:t> </a:t>
            </a:r>
            <a:r>
              <a:rPr lang="en-GB" sz="2000" dirty="0" err="1">
                <a:latin typeface="IBM Plex Sans"/>
                <a:ea typeface="Calibri" panose="020F0502020204030204" pitchFamily="34" charset="0"/>
                <a:cs typeface="Times New Roman" panose="02020603050405020304" pitchFamily="18" charset="0"/>
              </a:rPr>
              <a:t>ainsi</a:t>
            </a:r>
            <a:r>
              <a:rPr lang="en-GB" sz="2000" dirty="0">
                <a:latin typeface="IBM Plex Sans"/>
                <a:ea typeface="Calibri" panose="020F0502020204030204" pitchFamily="34" charset="0"/>
                <a:cs typeface="Times New Roman" panose="02020603050405020304" pitchFamily="18" charset="0"/>
              </a:rPr>
              <a:t> que des leviers pour </a:t>
            </a:r>
            <a:r>
              <a:rPr lang="en-GB" sz="2000" dirty="0" err="1">
                <a:latin typeface="IBM Plex Sans"/>
                <a:ea typeface="Calibri" panose="020F0502020204030204" pitchFamily="34" charset="0"/>
                <a:cs typeface="Times New Roman" panose="02020603050405020304" pitchFamily="18" charset="0"/>
              </a:rPr>
              <a:t>renforcer</a:t>
            </a:r>
            <a:r>
              <a:rPr lang="en-GB" sz="2000" dirty="0">
                <a:latin typeface="IBM Plex Sans"/>
                <a:ea typeface="Calibri" panose="020F0502020204030204" pitchFamily="34" charset="0"/>
                <a:cs typeface="Times New Roman" panose="02020603050405020304" pitchFamily="18" charset="0"/>
              </a:rPr>
              <a:t> le </a:t>
            </a:r>
            <a:r>
              <a:rPr lang="en-GB" sz="2000" dirty="0" err="1">
                <a:latin typeface="IBM Plex Sans"/>
                <a:ea typeface="Calibri" panose="020F0502020204030204" pitchFamily="34" charset="0"/>
                <a:cs typeface="Times New Roman" panose="02020603050405020304" pitchFamily="18" charset="0"/>
              </a:rPr>
              <a:t>potentiel</a:t>
            </a:r>
            <a:r>
              <a:rPr lang="en-GB" sz="2000" dirty="0">
                <a:latin typeface="IBM Plex Sans"/>
                <a:ea typeface="Calibri" panose="020F0502020204030204" pitchFamily="34" charset="0"/>
                <a:cs typeface="Times New Roman" panose="02020603050405020304" pitchFamily="18" charset="0"/>
              </a:rPr>
              <a:t> </a:t>
            </a:r>
            <a:r>
              <a:rPr lang="en-GB" sz="2000" dirty="0" err="1">
                <a:latin typeface="IBM Plex Sans"/>
                <a:ea typeface="Calibri" panose="020F0502020204030204" pitchFamily="34" charset="0"/>
                <a:cs typeface="Times New Roman" panose="02020603050405020304" pitchFamily="18" charset="0"/>
              </a:rPr>
              <a:t>d’agir</a:t>
            </a:r>
            <a:r>
              <a:rPr lang="en-GB" sz="2000" dirty="0">
                <a:latin typeface="IBM Plex Sans"/>
                <a:ea typeface="Calibri" panose="020F0502020204030204" pitchFamily="34" charset="0"/>
                <a:cs typeface="Times New Roman" panose="02020603050405020304" pitchFamily="18" charset="0"/>
              </a:rPr>
              <a:t> des </a:t>
            </a:r>
            <a:r>
              <a:rPr lang="en-GB" sz="2000" dirty="0" err="1">
                <a:latin typeface="IBM Plex Sans"/>
                <a:ea typeface="Calibri" panose="020F0502020204030204" pitchFamily="34" charset="0"/>
                <a:cs typeface="Times New Roman" panose="02020603050405020304" pitchFamily="18" charset="0"/>
              </a:rPr>
              <a:t>milieux</a:t>
            </a:r>
            <a:r>
              <a:rPr lang="en-GB" sz="2000" dirty="0">
                <a:latin typeface="IBM Plex Sans"/>
                <a:ea typeface="Calibri" panose="020F0502020204030204" pitchFamily="34" charset="0"/>
                <a:cs typeface="Times New Roman" panose="02020603050405020304" pitchFamily="18" charset="0"/>
              </a:rPr>
              <a:t>. </a:t>
            </a:r>
          </a:p>
          <a:p>
            <a:pPr marL="342900" lvl="0" indent="-342900">
              <a:lnSpc>
                <a:spcPct val="107000"/>
              </a:lnSpc>
              <a:spcBef>
                <a:spcPts val="1200"/>
              </a:spcBef>
              <a:spcAft>
                <a:spcPts val="0"/>
              </a:spcAft>
              <a:buFont typeface="Wingdings" panose="05000000000000000000" pitchFamily="2" charset="2"/>
              <a:buChar char="§"/>
            </a:pPr>
            <a:r>
              <a:rPr lang="en-GB" sz="2000" dirty="0">
                <a:latin typeface="IBM Plex Sans"/>
                <a:ea typeface="Calibri" panose="020F0502020204030204" pitchFamily="34" charset="0"/>
                <a:cs typeface="Times New Roman" panose="02020603050405020304" pitchFamily="18" charset="0"/>
              </a:rPr>
              <a:t>Assurer le </a:t>
            </a:r>
            <a:r>
              <a:rPr lang="en-GB" sz="2000" dirty="0" err="1">
                <a:latin typeface="IBM Plex Sans"/>
                <a:ea typeface="Calibri" panose="020F0502020204030204" pitchFamily="34" charset="0"/>
                <a:cs typeface="Times New Roman" panose="02020603050405020304" pitchFamily="18" charset="0"/>
              </a:rPr>
              <a:t>maintien</a:t>
            </a:r>
            <a:r>
              <a:rPr lang="en-GB" sz="2000" dirty="0">
                <a:latin typeface="IBM Plex Sans"/>
                <a:ea typeface="Calibri" panose="020F0502020204030204" pitchFamily="34" charset="0"/>
                <a:cs typeface="Times New Roman" panose="02020603050405020304" pitchFamily="18" charset="0"/>
              </a:rPr>
              <a:t> à long </a:t>
            </a:r>
            <a:r>
              <a:rPr lang="en-GB" sz="2000" dirty="0" err="1">
                <a:latin typeface="IBM Plex Sans"/>
                <a:ea typeface="Calibri" panose="020F0502020204030204" pitchFamily="34" charset="0"/>
                <a:cs typeface="Times New Roman" panose="02020603050405020304" pitchFamily="18" charset="0"/>
              </a:rPr>
              <a:t>terme</a:t>
            </a:r>
            <a:r>
              <a:rPr lang="en-GB" sz="2000" dirty="0">
                <a:latin typeface="IBM Plex Sans"/>
                <a:ea typeface="Calibri" panose="020F0502020204030204" pitchFamily="34" charset="0"/>
                <a:cs typeface="Times New Roman" panose="02020603050405020304" pitchFamily="18" charset="0"/>
              </a:rPr>
              <a:t> des </a:t>
            </a:r>
            <a:r>
              <a:rPr lang="en-GB" sz="2000" dirty="0" err="1">
                <a:latin typeface="IBM Plex Sans"/>
                <a:ea typeface="Calibri" panose="020F0502020204030204" pitchFamily="34" charset="0"/>
                <a:cs typeface="Times New Roman" panose="02020603050405020304" pitchFamily="18" charset="0"/>
              </a:rPr>
              <a:t>apprentissages</a:t>
            </a:r>
            <a:r>
              <a:rPr lang="en-GB" sz="2000" dirty="0">
                <a:latin typeface="IBM Plex Sans"/>
                <a:ea typeface="Calibri" panose="020F0502020204030204" pitchFamily="34" charset="0"/>
                <a:cs typeface="Times New Roman" panose="02020603050405020304" pitchFamily="18" charset="0"/>
              </a:rPr>
              <a:t>.                                              </a:t>
            </a:r>
          </a:p>
          <a:p>
            <a:endParaRPr lang="en-GB" dirty="0"/>
          </a:p>
        </p:txBody>
      </p:sp>
      <p:pic>
        <p:nvPicPr>
          <p:cNvPr id="7" name="Image 6">
            <a:extLst>
              <a:ext uri="{FF2B5EF4-FFF2-40B4-BE49-F238E27FC236}">
                <a16:creationId xmlns:a16="http://schemas.microsoft.com/office/drawing/2014/main" id="{2F154360-E3BF-45BC-9A8A-BBF32447706B}"/>
              </a:ext>
            </a:extLst>
          </p:cNvPr>
          <p:cNvPicPr>
            <a:picLocks noChangeAspect="1"/>
          </p:cNvPicPr>
          <p:nvPr/>
        </p:nvPicPr>
        <p:blipFill>
          <a:blip r:embed="rId3"/>
          <a:stretch>
            <a:fillRect/>
          </a:stretch>
        </p:blipFill>
        <p:spPr>
          <a:xfrm>
            <a:off x="6603376" y="1364456"/>
            <a:ext cx="4219794" cy="5332190"/>
          </a:xfrm>
          <a:prstGeom prst="rect">
            <a:avLst/>
          </a:prstGeom>
          <a:ln w="28575">
            <a:solidFill>
              <a:srgbClr val="323C8C"/>
            </a:solidFill>
          </a:ln>
        </p:spPr>
      </p:pic>
    </p:spTree>
    <p:extLst>
      <p:ext uri="{BB962C8B-B14F-4D97-AF65-F5344CB8AC3E}">
        <p14:creationId xmlns:p14="http://schemas.microsoft.com/office/powerpoint/2010/main" val="37524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subTnLst>
                                    <p:set>
                                      <p:cBhvr override="childStyle">
                                        <p:cTn dur="1" fill="hold" display="0" masterRel="nextClick" afterEffect="1"/>
                                        <p:tgtEl>
                                          <p:spTgt spid="7"/>
                                        </p:tgtEl>
                                        <p:attrNameLst>
                                          <p:attrName>style.visibility</p:attrName>
                                        </p:attrNameLst>
                                      </p:cBhvr>
                                      <p:to>
                                        <p:strVal val="hidden"/>
                                      </p:to>
                                    </p:set>
                                  </p:sub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17C88AA-A483-47D4-9AE6-F4D707AB42C4}"/>
              </a:ext>
            </a:extLst>
          </p:cNvPr>
          <p:cNvSpPr>
            <a:spLocks noGrp="1"/>
          </p:cNvSpPr>
          <p:nvPr>
            <p:ph type="title"/>
          </p:nvPr>
        </p:nvSpPr>
        <p:spPr/>
        <p:txBody>
          <a:bodyPr>
            <a:normAutofit/>
          </a:bodyPr>
          <a:lstStyle/>
          <a:p>
            <a:r>
              <a:rPr lang="en-GB" sz="3800" b="1" dirty="0" err="1"/>
              <a:t>Mise</a:t>
            </a:r>
            <a:r>
              <a:rPr lang="en-GB" sz="3800" b="1" dirty="0"/>
              <a:t> </a:t>
            </a:r>
            <a:r>
              <a:rPr lang="en-GB" sz="3800" b="1" dirty="0" err="1"/>
              <a:t>en</a:t>
            </a:r>
            <a:r>
              <a:rPr lang="en-GB" sz="3800" b="1" dirty="0"/>
              <a:t> </a:t>
            </a:r>
            <a:r>
              <a:rPr lang="en-GB" sz="3800" b="1" dirty="0" err="1"/>
              <a:t>contexte</a:t>
            </a:r>
            <a:r>
              <a:rPr lang="en-GB" sz="3800" b="1" dirty="0"/>
              <a:t> et </a:t>
            </a:r>
            <a:r>
              <a:rPr lang="en-GB" sz="3800" b="1" dirty="0" err="1"/>
              <a:t>objectifs</a:t>
            </a:r>
            <a:r>
              <a:rPr lang="en-GB" sz="3800" b="1" dirty="0"/>
              <a:t> de la </a:t>
            </a:r>
            <a:r>
              <a:rPr lang="en-GB" sz="3800" b="1" dirty="0" err="1"/>
              <a:t>tournée</a:t>
            </a:r>
            <a:endParaRPr lang="en-GB" sz="3800" dirty="0"/>
          </a:p>
        </p:txBody>
      </p:sp>
      <p:sp>
        <p:nvSpPr>
          <p:cNvPr id="3" name="Espace réservé du contenu 2">
            <a:extLst>
              <a:ext uri="{FF2B5EF4-FFF2-40B4-BE49-F238E27FC236}">
                <a16:creationId xmlns:a16="http://schemas.microsoft.com/office/drawing/2014/main" id="{BEBE77F8-A1BB-4C5B-B5B3-87729E4493A6}"/>
              </a:ext>
            </a:extLst>
          </p:cNvPr>
          <p:cNvSpPr>
            <a:spLocks noGrp="1"/>
          </p:cNvSpPr>
          <p:nvPr>
            <p:ph sz="half" idx="1"/>
          </p:nvPr>
        </p:nvSpPr>
        <p:spPr>
          <a:xfrm>
            <a:off x="838199" y="1565931"/>
            <a:ext cx="4621697" cy="3901419"/>
          </a:xfrm>
        </p:spPr>
        <p:txBody>
          <a:bodyPr>
            <a:normAutofit fontScale="77500" lnSpcReduction="20000"/>
          </a:bodyPr>
          <a:lstStyle/>
          <a:p>
            <a:pPr marL="0" indent="0">
              <a:buNone/>
            </a:pPr>
            <a:r>
              <a:rPr lang="en-GB" b="1" dirty="0" err="1"/>
              <a:t>Mise</a:t>
            </a:r>
            <a:r>
              <a:rPr lang="en-GB" b="1" dirty="0"/>
              <a:t> </a:t>
            </a:r>
            <a:r>
              <a:rPr lang="en-GB" b="1" dirty="0" err="1"/>
              <a:t>en</a:t>
            </a:r>
            <a:r>
              <a:rPr lang="en-GB" b="1" dirty="0"/>
              <a:t> </a:t>
            </a:r>
            <a:r>
              <a:rPr lang="en-GB" b="1" dirty="0" err="1"/>
              <a:t>contexte</a:t>
            </a:r>
            <a:endParaRPr lang="en-GB" b="1" dirty="0"/>
          </a:p>
          <a:p>
            <a:pPr marL="342900" indent="-342900">
              <a:lnSpc>
                <a:spcPct val="110000"/>
              </a:lnSpc>
              <a:buFont typeface="Wingdings" panose="05000000000000000000" pitchFamily="2" charset="2"/>
              <a:buChar char="§"/>
            </a:pPr>
            <a:r>
              <a:rPr lang="en-GB" dirty="0" err="1"/>
              <a:t>Une</a:t>
            </a:r>
            <a:r>
              <a:rPr lang="en-GB" dirty="0"/>
              <a:t> </a:t>
            </a:r>
            <a:r>
              <a:rPr lang="en-GB" dirty="0" err="1"/>
              <a:t>réponse</a:t>
            </a:r>
            <a:r>
              <a:rPr lang="en-GB" dirty="0"/>
              <a:t> aux </a:t>
            </a:r>
            <a:r>
              <a:rPr lang="en-GB" dirty="0" err="1"/>
              <a:t>demandes</a:t>
            </a:r>
            <a:r>
              <a:rPr lang="en-GB" dirty="0"/>
              <a:t> des participants de la </a:t>
            </a:r>
            <a:r>
              <a:rPr lang="en-GB" dirty="0" err="1"/>
              <a:t>Journée</a:t>
            </a:r>
            <a:r>
              <a:rPr lang="en-GB" dirty="0"/>
              <a:t> de </a:t>
            </a:r>
            <a:r>
              <a:rPr lang="en-GB" dirty="0" err="1"/>
              <a:t>réflexion</a:t>
            </a:r>
            <a:r>
              <a:rPr lang="en-GB" dirty="0"/>
              <a:t> du 17 </a:t>
            </a:r>
            <a:r>
              <a:rPr lang="en-GB" dirty="0" err="1"/>
              <a:t>février</a:t>
            </a:r>
            <a:r>
              <a:rPr lang="en-GB" dirty="0"/>
              <a:t> 2017</a:t>
            </a:r>
          </a:p>
          <a:p>
            <a:pPr marL="342900" indent="-342900">
              <a:lnSpc>
                <a:spcPct val="110000"/>
              </a:lnSpc>
              <a:buFont typeface="Wingdings" panose="05000000000000000000" pitchFamily="2" charset="2"/>
              <a:buChar char="§"/>
            </a:pPr>
            <a:r>
              <a:rPr lang="en-GB" dirty="0"/>
              <a:t>ODO : un </a:t>
            </a:r>
            <a:r>
              <a:rPr lang="en-GB" dirty="0" err="1"/>
              <a:t>projet</a:t>
            </a:r>
            <a:r>
              <a:rPr lang="en-GB" dirty="0"/>
              <a:t> </a:t>
            </a:r>
            <a:r>
              <a:rPr lang="en-GB" dirty="0" err="1"/>
              <a:t>collectif</a:t>
            </a:r>
            <a:r>
              <a:rPr lang="en-GB" dirty="0"/>
              <a:t> </a:t>
            </a:r>
            <a:r>
              <a:rPr lang="en-GB" dirty="0" err="1"/>
              <a:t>régional</a:t>
            </a:r>
            <a:r>
              <a:rPr lang="en-GB" dirty="0"/>
              <a:t> qui </a:t>
            </a:r>
            <a:r>
              <a:rPr lang="en-GB" dirty="0" err="1"/>
              <a:t>prend</a:t>
            </a:r>
            <a:r>
              <a:rPr lang="en-GB" dirty="0"/>
              <a:t> </a:t>
            </a:r>
            <a:r>
              <a:rPr lang="en-GB" dirty="0" err="1"/>
              <a:t>en</a:t>
            </a:r>
            <a:r>
              <a:rPr lang="en-GB" dirty="0"/>
              <a:t> </a:t>
            </a:r>
            <a:r>
              <a:rPr lang="en-GB" dirty="0" err="1"/>
              <a:t>considération</a:t>
            </a:r>
            <a:r>
              <a:rPr lang="en-GB" dirty="0"/>
              <a:t> les </a:t>
            </a:r>
            <a:r>
              <a:rPr lang="en-GB" dirty="0" err="1"/>
              <a:t>différents</a:t>
            </a:r>
            <a:r>
              <a:rPr lang="en-GB" dirty="0"/>
              <a:t> </a:t>
            </a:r>
            <a:r>
              <a:rPr lang="en-GB" dirty="0" err="1"/>
              <a:t>besoins</a:t>
            </a:r>
            <a:r>
              <a:rPr lang="en-GB" dirty="0"/>
              <a:t> et </a:t>
            </a:r>
            <a:r>
              <a:rPr lang="en-GB" dirty="0" err="1"/>
              <a:t>réalités</a:t>
            </a:r>
            <a:r>
              <a:rPr lang="en-GB" dirty="0"/>
              <a:t> des </a:t>
            </a:r>
            <a:r>
              <a:rPr lang="en-GB" dirty="0" err="1"/>
              <a:t>territoires</a:t>
            </a:r>
            <a:r>
              <a:rPr lang="en-GB" dirty="0"/>
              <a:t> de l’Outaouais </a:t>
            </a:r>
          </a:p>
          <a:p>
            <a:endParaRPr lang="en-GB" dirty="0"/>
          </a:p>
        </p:txBody>
      </p:sp>
      <p:sp>
        <p:nvSpPr>
          <p:cNvPr id="4" name="Espace réservé du contenu 3">
            <a:extLst>
              <a:ext uri="{FF2B5EF4-FFF2-40B4-BE49-F238E27FC236}">
                <a16:creationId xmlns:a16="http://schemas.microsoft.com/office/drawing/2014/main" id="{AEB8C957-CF33-4ECF-B020-299E08489A15}"/>
              </a:ext>
            </a:extLst>
          </p:cNvPr>
          <p:cNvSpPr>
            <a:spLocks noGrp="1"/>
          </p:cNvSpPr>
          <p:nvPr>
            <p:ph sz="half" idx="2"/>
          </p:nvPr>
        </p:nvSpPr>
        <p:spPr>
          <a:xfrm>
            <a:off x="5367132" y="1565931"/>
            <a:ext cx="6105926" cy="4310994"/>
          </a:xfrm>
        </p:spPr>
        <p:txBody>
          <a:bodyPr>
            <a:normAutofit fontScale="77500" lnSpcReduction="20000"/>
          </a:bodyPr>
          <a:lstStyle/>
          <a:p>
            <a:pPr marL="0" indent="0">
              <a:buNone/>
            </a:pPr>
            <a:r>
              <a:rPr lang="en-GB" sz="3100" b="1" dirty="0" err="1"/>
              <a:t>Objectifs</a:t>
            </a:r>
            <a:endParaRPr lang="en-GB" sz="3100" b="1" dirty="0"/>
          </a:p>
          <a:p>
            <a:pPr marL="342900" indent="-342900">
              <a:lnSpc>
                <a:spcPct val="110000"/>
              </a:lnSpc>
              <a:buFont typeface="Wingdings" panose="05000000000000000000" pitchFamily="2" charset="2"/>
              <a:buChar char="§"/>
            </a:pPr>
            <a:r>
              <a:rPr lang="en-GB" dirty="0" err="1"/>
              <a:t>Vous</a:t>
            </a:r>
            <a:r>
              <a:rPr lang="en-GB" dirty="0"/>
              <a:t> </a:t>
            </a:r>
            <a:r>
              <a:rPr lang="en-GB" dirty="0" err="1"/>
              <a:t>présenter</a:t>
            </a:r>
            <a:r>
              <a:rPr lang="en-GB" dirty="0"/>
              <a:t> </a:t>
            </a:r>
            <a:r>
              <a:rPr lang="en-GB" dirty="0" err="1"/>
              <a:t>l’ODO</a:t>
            </a:r>
            <a:r>
              <a:rPr lang="en-GB" dirty="0"/>
              <a:t> et </a:t>
            </a:r>
            <a:r>
              <a:rPr lang="en-GB" dirty="0" err="1"/>
              <a:t>obtenir</a:t>
            </a:r>
            <a:r>
              <a:rPr lang="en-GB" dirty="0"/>
              <a:t> </a:t>
            </a:r>
            <a:r>
              <a:rPr lang="en-GB" dirty="0" err="1"/>
              <a:t>vos</a:t>
            </a:r>
            <a:r>
              <a:rPr lang="en-GB" dirty="0"/>
              <a:t> premières impressions sur </a:t>
            </a:r>
            <a:r>
              <a:rPr lang="en-GB" dirty="0" err="1"/>
              <a:t>ses</a:t>
            </a:r>
            <a:r>
              <a:rPr lang="en-GB" dirty="0"/>
              <a:t> </a:t>
            </a:r>
            <a:r>
              <a:rPr lang="en-GB" dirty="0" err="1"/>
              <a:t>outils</a:t>
            </a:r>
            <a:r>
              <a:rPr lang="en-GB" dirty="0"/>
              <a:t> et </a:t>
            </a:r>
            <a:r>
              <a:rPr lang="en-GB" dirty="0" err="1"/>
              <a:t>activités</a:t>
            </a:r>
            <a:r>
              <a:rPr lang="en-GB" dirty="0"/>
              <a:t> pour </a:t>
            </a:r>
            <a:r>
              <a:rPr lang="en-GB" dirty="0" err="1"/>
              <a:t>améliorer</a:t>
            </a:r>
            <a:r>
              <a:rPr lang="en-GB" dirty="0"/>
              <a:t> </a:t>
            </a:r>
            <a:r>
              <a:rPr lang="en-GB" dirty="0" err="1"/>
              <a:t>leur</a:t>
            </a:r>
            <a:r>
              <a:rPr lang="en-GB" dirty="0"/>
              <a:t> </a:t>
            </a:r>
            <a:r>
              <a:rPr lang="en-GB" dirty="0" err="1"/>
              <a:t>utilité</a:t>
            </a:r>
            <a:r>
              <a:rPr lang="en-GB" dirty="0"/>
              <a:t> </a:t>
            </a:r>
            <a:r>
              <a:rPr lang="en-GB" dirty="0" err="1"/>
              <a:t>dans</a:t>
            </a:r>
            <a:r>
              <a:rPr lang="en-GB" dirty="0"/>
              <a:t> </a:t>
            </a:r>
            <a:r>
              <a:rPr lang="en-GB" dirty="0" err="1"/>
              <a:t>vos</a:t>
            </a:r>
            <a:r>
              <a:rPr lang="en-GB" dirty="0"/>
              <a:t> </a:t>
            </a:r>
            <a:r>
              <a:rPr lang="en-GB" dirty="0" err="1"/>
              <a:t>milieux</a:t>
            </a:r>
            <a:endParaRPr lang="en-GB" dirty="0"/>
          </a:p>
          <a:p>
            <a:pPr marL="342900" indent="-342900">
              <a:lnSpc>
                <a:spcPct val="110000"/>
              </a:lnSpc>
              <a:buFont typeface="Wingdings" panose="05000000000000000000" pitchFamily="2" charset="2"/>
              <a:buChar char="§"/>
            </a:pPr>
            <a:r>
              <a:rPr lang="en-GB" dirty="0" err="1"/>
              <a:t>Échanger</a:t>
            </a:r>
            <a:r>
              <a:rPr lang="en-GB" dirty="0"/>
              <a:t> avec </a:t>
            </a:r>
            <a:r>
              <a:rPr lang="en-GB" dirty="0" err="1"/>
              <a:t>vous</a:t>
            </a:r>
            <a:r>
              <a:rPr lang="en-GB" dirty="0"/>
              <a:t> pour </a:t>
            </a:r>
            <a:r>
              <a:rPr lang="en-GB" dirty="0" err="1"/>
              <a:t>obtenir</a:t>
            </a:r>
            <a:r>
              <a:rPr lang="en-GB" dirty="0"/>
              <a:t> </a:t>
            </a:r>
            <a:r>
              <a:rPr lang="en-GB" dirty="0" err="1"/>
              <a:t>une</a:t>
            </a:r>
            <a:r>
              <a:rPr lang="en-GB" dirty="0"/>
              <a:t> première lecture sur les </a:t>
            </a:r>
            <a:r>
              <a:rPr lang="en-GB" dirty="0" err="1"/>
              <a:t>atouts</a:t>
            </a:r>
            <a:r>
              <a:rPr lang="en-GB" dirty="0"/>
              <a:t> et </a:t>
            </a:r>
            <a:r>
              <a:rPr lang="en-GB" dirty="0" err="1"/>
              <a:t>enjeux</a:t>
            </a:r>
            <a:r>
              <a:rPr lang="en-GB" dirty="0"/>
              <a:t> de </a:t>
            </a:r>
            <a:r>
              <a:rPr lang="en-GB" dirty="0" err="1"/>
              <a:t>votre</a:t>
            </a:r>
            <a:r>
              <a:rPr lang="en-GB" dirty="0"/>
              <a:t> </a:t>
            </a:r>
            <a:r>
              <a:rPr lang="en-GB" dirty="0" err="1"/>
              <a:t>territoire</a:t>
            </a:r>
            <a:r>
              <a:rPr lang="en-GB" dirty="0"/>
              <a:t> et pour </a:t>
            </a:r>
            <a:r>
              <a:rPr lang="en-GB" dirty="0" err="1"/>
              <a:t>connaître</a:t>
            </a:r>
            <a:r>
              <a:rPr lang="en-GB" dirty="0"/>
              <a:t> </a:t>
            </a:r>
            <a:r>
              <a:rPr lang="en-GB" dirty="0" err="1"/>
              <a:t>vos</a:t>
            </a:r>
            <a:r>
              <a:rPr lang="en-GB" dirty="0"/>
              <a:t> </a:t>
            </a:r>
            <a:r>
              <a:rPr lang="en-GB" dirty="0" err="1"/>
              <a:t>attentes</a:t>
            </a:r>
            <a:r>
              <a:rPr lang="en-GB" dirty="0"/>
              <a:t> </a:t>
            </a:r>
            <a:r>
              <a:rPr lang="en-GB" dirty="0" err="1"/>
              <a:t>concernant</a:t>
            </a:r>
            <a:r>
              <a:rPr lang="en-GB" dirty="0"/>
              <a:t> </a:t>
            </a:r>
            <a:r>
              <a:rPr lang="en-GB" dirty="0" err="1"/>
              <a:t>l’ODO</a:t>
            </a:r>
            <a:endParaRPr lang="en-GB" dirty="0"/>
          </a:p>
          <a:p>
            <a:pPr marL="342900" indent="-342900">
              <a:lnSpc>
                <a:spcPct val="110000"/>
              </a:lnSpc>
              <a:buFont typeface="Wingdings" panose="05000000000000000000" pitchFamily="2" charset="2"/>
              <a:buChar char="§"/>
            </a:pPr>
            <a:r>
              <a:rPr lang="en-GB" dirty="0" err="1"/>
              <a:t>Discuter</a:t>
            </a:r>
            <a:r>
              <a:rPr lang="en-GB" dirty="0"/>
              <a:t> des </a:t>
            </a:r>
            <a:r>
              <a:rPr lang="en-GB" dirty="0" err="1"/>
              <a:t>mécanismes</a:t>
            </a:r>
            <a:r>
              <a:rPr lang="en-GB" dirty="0"/>
              <a:t> qui </a:t>
            </a:r>
            <a:r>
              <a:rPr lang="en-GB" dirty="0" err="1"/>
              <a:t>faciliteraient</a:t>
            </a:r>
            <a:r>
              <a:rPr lang="en-GB" dirty="0"/>
              <a:t> le </a:t>
            </a:r>
            <a:r>
              <a:rPr lang="en-GB" dirty="0" err="1"/>
              <a:t>partage</a:t>
            </a:r>
            <a:r>
              <a:rPr lang="en-GB" dirty="0"/>
              <a:t> des </a:t>
            </a:r>
            <a:r>
              <a:rPr lang="en-GB" dirty="0" err="1"/>
              <a:t>connaissances</a:t>
            </a:r>
            <a:r>
              <a:rPr lang="en-GB" dirty="0"/>
              <a:t> entre </a:t>
            </a:r>
            <a:r>
              <a:rPr lang="en-GB" dirty="0" err="1"/>
              <a:t>l’équipe</a:t>
            </a:r>
            <a:r>
              <a:rPr lang="en-GB" dirty="0"/>
              <a:t> de </a:t>
            </a:r>
            <a:r>
              <a:rPr lang="en-GB" dirty="0" err="1"/>
              <a:t>l’ODO</a:t>
            </a:r>
            <a:r>
              <a:rPr lang="en-GB" dirty="0"/>
              <a:t> et les </a:t>
            </a:r>
            <a:r>
              <a:rPr lang="en-GB" dirty="0" err="1"/>
              <a:t>acteurs</a:t>
            </a:r>
            <a:r>
              <a:rPr lang="en-GB" dirty="0"/>
              <a:t> du développement</a:t>
            </a:r>
          </a:p>
          <a:p>
            <a:endParaRPr lang="en-GB" dirty="0"/>
          </a:p>
        </p:txBody>
      </p:sp>
      <p:sp>
        <p:nvSpPr>
          <p:cNvPr id="7" name="Espace réservé du numéro de diapositive 6">
            <a:extLst>
              <a:ext uri="{FF2B5EF4-FFF2-40B4-BE49-F238E27FC236}">
                <a16:creationId xmlns:a16="http://schemas.microsoft.com/office/drawing/2014/main" id="{B4D7BFE9-8DAF-42AC-BA87-99B6D4272F02}"/>
              </a:ext>
            </a:extLst>
          </p:cNvPr>
          <p:cNvSpPr>
            <a:spLocks noGrp="1"/>
          </p:cNvSpPr>
          <p:nvPr>
            <p:ph type="sldNum" sz="quarter" idx="12"/>
          </p:nvPr>
        </p:nvSpPr>
        <p:spPr/>
        <p:txBody>
          <a:bodyPr/>
          <a:lstStyle/>
          <a:p>
            <a:fld id="{44C52203-AAD2-9944-A3AD-BE9DC3A3C94F}" type="slidenum">
              <a:rPr lang="en-GB" smtClean="0"/>
              <a:t>2</a:t>
            </a:fld>
            <a:endParaRPr lang="en-GB" dirty="0"/>
          </a:p>
        </p:txBody>
      </p:sp>
    </p:spTree>
    <p:extLst>
      <p:ext uri="{BB962C8B-B14F-4D97-AF65-F5344CB8AC3E}">
        <p14:creationId xmlns:p14="http://schemas.microsoft.com/office/powerpoint/2010/main" val="6780891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1019131"/>
            <a:ext cx="10515600" cy="551891"/>
          </a:xfrm>
        </p:spPr>
        <p:txBody>
          <a:bodyPr>
            <a:normAutofit fontScale="90000"/>
          </a:bodyPr>
          <a:lstStyle/>
          <a:p>
            <a:r>
              <a:rPr lang="en-GB" sz="4200" b="1" dirty="0" err="1"/>
              <a:t>Retombées</a:t>
            </a:r>
            <a:r>
              <a:rPr lang="en-GB" sz="4200" b="1" dirty="0"/>
              <a:t> </a:t>
            </a:r>
            <a:r>
              <a:rPr lang="en-GB" sz="4200" b="1" dirty="0" err="1"/>
              <a:t>attendues</a:t>
            </a:r>
            <a:r>
              <a:rPr lang="en-GB" sz="4200" b="1" dirty="0"/>
              <a:t> du Portrait des </a:t>
            </a:r>
            <a:r>
              <a:rPr lang="en-GB" sz="4200" b="1" dirty="0" err="1"/>
              <a:t>communautés</a:t>
            </a:r>
            <a:br>
              <a:rPr lang="en-GB" b="1" dirty="0"/>
            </a:br>
            <a:endParaRPr lang="en-GB" dirty="0"/>
          </a:p>
        </p:txBody>
      </p:sp>
      <p:sp>
        <p:nvSpPr>
          <p:cNvPr id="3" name="Espace réservé du contenu 2"/>
          <p:cNvSpPr>
            <a:spLocks noGrp="1"/>
          </p:cNvSpPr>
          <p:nvPr>
            <p:ph sz="half" idx="1"/>
          </p:nvPr>
        </p:nvSpPr>
        <p:spPr>
          <a:xfrm>
            <a:off x="838201" y="1690688"/>
            <a:ext cx="10634858" cy="3887152"/>
          </a:xfrm>
        </p:spPr>
        <p:txBody>
          <a:bodyPr>
            <a:normAutofit fontScale="77500" lnSpcReduction="20000"/>
          </a:bodyPr>
          <a:lstStyle/>
          <a:p>
            <a:pPr marL="0" indent="0">
              <a:lnSpc>
                <a:spcPct val="120000"/>
              </a:lnSpc>
              <a:buNone/>
            </a:pPr>
            <a:r>
              <a:rPr lang="en-GB" sz="3100" b="1" dirty="0" err="1"/>
              <a:t>Partenariat</a:t>
            </a:r>
            <a:r>
              <a:rPr lang="en-GB" sz="3100" b="1" dirty="0"/>
              <a:t> </a:t>
            </a:r>
          </a:p>
          <a:p>
            <a:pPr marL="457200" lvl="0" indent="-457200">
              <a:lnSpc>
                <a:spcPct val="120000"/>
              </a:lnSpc>
              <a:buFont typeface="Wingdings" panose="05000000000000000000" pitchFamily="2" charset="2"/>
              <a:buChar char="§"/>
            </a:pPr>
            <a:r>
              <a:rPr lang="en-GB" sz="2600" dirty="0" err="1"/>
              <a:t>Favoriser</a:t>
            </a:r>
            <a:r>
              <a:rPr lang="en-GB" sz="2600" dirty="0"/>
              <a:t> </a:t>
            </a:r>
            <a:r>
              <a:rPr lang="en-GB" sz="2600" dirty="0" err="1"/>
              <a:t>l’implication</a:t>
            </a:r>
            <a:r>
              <a:rPr lang="en-GB" sz="2600" dirty="0"/>
              <a:t> </a:t>
            </a:r>
            <a:r>
              <a:rPr lang="en-GB" sz="2600" dirty="0" err="1"/>
              <a:t>d’une</a:t>
            </a:r>
            <a:r>
              <a:rPr lang="en-GB" sz="2600" dirty="0"/>
              <a:t> </a:t>
            </a:r>
            <a:r>
              <a:rPr lang="en-GB" sz="2600" dirty="0" err="1"/>
              <a:t>diversité</a:t>
            </a:r>
            <a:r>
              <a:rPr lang="en-GB" sz="2600" dirty="0"/>
              <a:t> de </a:t>
            </a:r>
            <a:r>
              <a:rPr lang="en-GB" sz="2600" dirty="0" err="1"/>
              <a:t>partenaires</a:t>
            </a:r>
            <a:r>
              <a:rPr lang="en-GB" sz="2600" dirty="0"/>
              <a:t> et </a:t>
            </a:r>
            <a:r>
              <a:rPr lang="en-GB" sz="2600" dirty="0" err="1"/>
              <a:t>d’expertises</a:t>
            </a:r>
            <a:r>
              <a:rPr lang="en-GB" sz="2600" dirty="0"/>
              <a:t>. </a:t>
            </a:r>
          </a:p>
          <a:p>
            <a:pPr marL="457200" lvl="0" indent="-457200">
              <a:lnSpc>
                <a:spcPct val="120000"/>
              </a:lnSpc>
              <a:buFont typeface="Wingdings" panose="05000000000000000000" pitchFamily="2" charset="2"/>
              <a:buChar char="§"/>
            </a:pPr>
            <a:r>
              <a:rPr lang="en-GB" sz="2600" dirty="0"/>
              <a:t>Limiter le travail en silo des </a:t>
            </a:r>
            <a:r>
              <a:rPr lang="en-GB" sz="2600" dirty="0" err="1"/>
              <a:t>intervenants</a:t>
            </a:r>
            <a:r>
              <a:rPr lang="en-GB" sz="2600" dirty="0"/>
              <a:t> et </a:t>
            </a:r>
            <a:r>
              <a:rPr lang="en-GB" sz="2600" dirty="0" err="1"/>
              <a:t>développer</a:t>
            </a:r>
            <a:r>
              <a:rPr lang="en-GB" sz="2600" dirty="0"/>
              <a:t> </a:t>
            </a:r>
            <a:r>
              <a:rPr lang="en-GB" sz="2600" dirty="0" err="1"/>
              <a:t>une</a:t>
            </a:r>
            <a:r>
              <a:rPr lang="en-GB" sz="2600" dirty="0"/>
              <a:t> vision commune.</a:t>
            </a:r>
          </a:p>
          <a:p>
            <a:pPr marL="0" indent="0">
              <a:lnSpc>
                <a:spcPct val="120000"/>
              </a:lnSpc>
              <a:buNone/>
            </a:pPr>
            <a:r>
              <a:rPr lang="en-GB" sz="3100" b="1" dirty="0"/>
              <a:t>Portraits des </a:t>
            </a:r>
            <a:r>
              <a:rPr lang="en-GB" sz="3100" b="1" dirty="0" err="1"/>
              <a:t>communautés</a:t>
            </a:r>
            <a:r>
              <a:rPr lang="en-GB" sz="3100" dirty="0"/>
              <a:t> </a:t>
            </a:r>
          </a:p>
          <a:p>
            <a:pPr marL="457200" lvl="0" indent="-457200">
              <a:lnSpc>
                <a:spcPct val="120000"/>
              </a:lnSpc>
              <a:buFont typeface="Wingdings" panose="05000000000000000000" pitchFamily="2" charset="2"/>
              <a:buChar char="§"/>
            </a:pPr>
            <a:r>
              <a:rPr lang="en-GB" sz="2600" dirty="0" err="1"/>
              <a:t>Mieux</a:t>
            </a:r>
            <a:r>
              <a:rPr lang="en-GB" sz="2600" dirty="0"/>
              <a:t> </a:t>
            </a:r>
            <a:r>
              <a:rPr lang="en-GB" sz="2600" dirty="0" err="1"/>
              <a:t>connaître</a:t>
            </a:r>
            <a:r>
              <a:rPr lang="en-GB" sz="2600" dirty="0"/>
              <a:t> les </a:t>
            </a:r>
            <a:r>
              <a:rPr lang="en-GB" sz="2600" dirty="0" err="1"/>
              <a:t>particularités</a:t>
            </a:r>
            <a:r>
              <a:rPr lang="en-GB" sz="2600" dirty="0"/>
              <a:t> de </a:t>
            </a:r>
            <a:r>
              <a:rPr lang="en-GB" sz="2600" dirty="0" err="1"/>
              <a:t>chacune</a:t>
            </a:r>
            <a:r>
              <a:rPr lang="en-GB" sz="2600" dirty="0"/>
              <a:t> des </a:t>
            </a:r>
            <a:r>
              <a:rPr lang="en-GB" sz="2600" dirty="0" err="1"/>
              <a:t>communautés</a:t>
            </a:r>
            <a:r>
              <a:rPr lang="en-GB" sz="2600" dirty="0"/>
              <a:t> du </a:t>
            </a:r>
            <a:r>
              <a:rPr lang="en-GB" sz="2600" dirty="0" err="1"/>
              <a:t>territoire</a:t>
            </a:r>
            <a:r>
              <a:rPr lang="en-GB" sz="2600" dirty="0"/>
              <a:t>. </a:t>
            </a:r>
          </a:p>
          <a:p>
            <a:pPr marL="457200" lvl="0" indent="-457200">
              <a:lnSpc>
                <a:spcPct val="120000"/>
              </a:lnSpc>
              <a:buFont typeface="Wingdings" panose="05000000000000000000" pitchFamily="2" charset="2"/>
              <a:buChar char="§"/>
            </a:pPr>
            <a:r>
              <a:rPr lang="en-GB" sz="2600" dirty="0" err="1"/>
              <a:t>Offrir</a:t>
            </a:r>
            <a:r>
              <a:rPr lang="en-GB" sz="2600" dirty="0"/>
              <a:t> </a:t>
            </a:r>
            <a:r>
              <a:rPr lang="en-GB" sz="2600" dirty="0" err="1"/>
              <a:t>une</a:t>
            </a:r>
            <a:r>
              <a:rPr lang="en-GB" sz="2600" dirty="0"/>
              <a:t> </a:t>
            </a:r>
            <a:r>
              <a:rPr lang="en-GB" sz="2600" dirty="0" err="1"/>
              <a:t>vue</a:t>
            </a:r>
            <a:r>
              <a:rPr lang="en-GB" sz="2600" dirty="0"/>
              <a:t> </a:t>
            </a:r>
            <a:r>
              <a:rPr lang="en-GB" sz="2600" dirty="0" err="1"/>
              <a:t>d’ensemble</a:t>
            </a:r>
            <a:r>
              <a:rPr lang="en-GB" sz="2600" dirty="0"/>
              <a:t> du </a:t>
            </a:r>
            <a:r>
              <a:rPr lang="en-GB" sz="2600" dirty="0" err="1"/>
              <a:t>développement</a:t>
            </a:r>
            <a:r>
              <a:rPr lang="en-GB" sz="2600" dirty="0"/>
              <a:t> </a:t>
            </a:r>
            <a:r>
              <a:rPr lang="en-GB" sz="2600" dirty="0" err="1"/>
              <a:t>socioéconomique</a:t>
            </a:r>
            <a:r>
              <a:rPr lang="en-GB" sz="2600" dirty="0"/>
              <a:t> de </a:t>
            </a:r>
            <a:r>
              <a:rPr lang="en-GB" sz="2600" dirty="0" err="1"/>
              <a:t>l’Outaouais</a:t>
            </a:r>
            <a:r>
              <a:rPr lang="en-GB" sz="2600" dirty="0"/>
              <a:t> et des </a:t>
            </a:r>
            <a:r>
              <a:rPr lang="en-GB" sz="2600" dirty="0" err="1"/>
              <a:t>enjeux</a:t>
            </a:r>
            <a:r>
              <a:rPr lang="en-GB" sz="2600" dirty="0"/>
              <a:t> </a:t>
            </a:r>
            <a:r>
              <a:rPr lang="en-GB" sz="2600" dirty="0" err="1"/>
              <a:t>communs</a:t>
            </a:r>
            <a:r>
              <a:rPr lang="en-GB" sz="2600" dirty="0"/>
              <a:t> aux divers </a:t>
            </a:r>
            <a:r>
              <a:rPr lang="en-GB" sz="2600" dirty="0" err="1"/>
              <a:t>territoires</a:t>
            </a:r>
            <a:r>
              <a:rPr lang="en-GB" sz="2600" dirty="0"/>
              <a:t>.</a:t>
            </a:r>
          </a:p>
          <a:p>
            <a:pPr marL="457200" lvl="0" indent="-457200">
              <a:lnSpc>
                <a:spcPct val="120000"/>
              </a:lnSpc>
              <a:buFont typeface="Wingdings" panose="05000000000000000000" pitchFamily="2" charset="2"/>
              <a:buChar char="§"/>
            </a:pPr>
            <a:r>
              <a:rPr lang="en-GB" sz="2600" dirty="0" err="1"/>
              <a:t>Produire</a:t>
            </a:r>
            <a:r>
              <a:rPr lang="en-GB" sz="2600" dirty="0"/>
              <a:t> </a:t>
            </a:r>
            <a:r>
              <a:rPr lang="en-GB" sz="2600" dirty="0" err="1"/>
              <a:t>une</a:t>
            </a:r>
            <a:r>
              <a:rPr lang="en-GB" sz="2600" dirty="0"/>
              <a:t> analyse de </a:t>
            </a:r>
            <a:r>
              <a:rPr lang="en-GB" sz="2600" dirty="0" err="1"/>
              <a:t>données</a:t>
            </a:r>
            <a:r>
              <a:rPr lang="en-GB" sz="2600" dirty="0"/>
              <a:t> </a:t>
            </a:r>
            <a:r>
              <a:rPr lang="en-GB" sz="2600" dirty="0" err="1"/>
              <a:t>croisées</a:t>
            </a:r>
            <a:r>
              <a:rPr lang="en-GB" sz="2600" dirty="0"/>
              <a:t> pour </a:t>
            </a:r>
            <a:r>
              <a:rPr lang="en-GB" sz="2600" dirty="0" err="1"/>
              <a:t>anticiper</a:t>
            </a:r>
            <a:r>
              <a:rPr lang="en-GB" sz="2600" dirty="0"/>
              <a:t> </a:t>
            </a:r>
            <a:r>
              <a:rPr lang="en-GB" sz="2600" dirty="0" err="1"/>
              <a:t>certaines</a:t>
            </a:r>
            <a:r>
              <a:rPr lang="en-GB" sz="2600" dirty="0"/>
              <a:t> </a:t>
            </a:r>
            <a:r>
              <a:rPr lang="en-GB" sz="2600" dirty="0" err="1"/>
              <a:t>problématiques</a:t>
            </a:r>
            <a:r>
              <a:rPr lang="en-GB" sz="2600" dirty="0"/>
              <a:t> du milieu. </a:t>
            </a:r>
          </a:p>
          <a:p>
            <a:endParaRPr lang="en-GB" dirty="0"/>
          </a:p>
        </p:txBody>
      </p:sp>
      <p:sp>
        <p:nvSpPr>
          <p:cNvPr id="6" name="Espace réservé du numéro de diapositive 5"/>
          <p:cNvSpPr>
            <a:spLocks noGrp="1"/>
          </p:cNvSpPr>
          <p:nvPr>
            <p:ph type="sldNum" sz="quarter" idx="12"/>
          </p:nvPr>
        </p:nvSpPr>
        <p:spPr/>
        <p:txBody>
          <a:bodyPr/>
          <a:lstStyle/>
          <a:p>
            <a:fld id="{44C52203-AAD2-9944-A3AD-BE9DC3A3C94F}" type="slidenum">
              <a:rPr lang="en-GB" smtClean="0"/>
              <a:t>20</a:t>
            </a:fld>
            <a:endParaRPr lang="en-GB" dirty="0"/>
          </a:p>
        </p:txBody>
      </p:sp>
    </p:spTree>
    <p:extLst>
      <p:ext uri="{BB962C8B-B14F-4D97-AF65-F5344CB8AC3E}">
        <p14:creationId xmlns:p14="http://schemas.microsoft.com/office/powerpoint/2010/main" val="17192390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838200" y="982560"/>
            <a:ext cx="10515600" cy="435694"/>
          </a:xfrm>
        </p:spPr>
        <p:txBody>
          <a:bodyPr>
            <a:normAutofit fontScale="90000"/>
          </a:bodyPr>
          <a:lstStyle/>
          <a:p>
            <a:r>
              <a:rPr lang="en-GB" sz="4200" b="1" dirty="0" err="1"/>
              <a:t>Retombées</a:t>
            </a:r>
            <a:r>
              <a:rPr lang="en-GB" sz="4200" b="1" dirty="0"/>
              <a:t> </a:t>
            </a:r>
            <a:r>
              <a:rPr lang="en-GB" sz="4200" b="1" dirty="0" err="1"/>
              <a:t>attendues</a:t>
            </a:r>
            <a:r>
              <a:rPr lang="en-GB" sz="4200" b="1" dirty="0"/>
              <a:t> du Portrait des </a:t>
            </a:r>
            <a:r>
              <a:rPr lang="en-GB" sz="4200" b="1" dirty="0" err="1"/>
              <a:t>communautés</a:t>
            </a:r>
            <a:br>
              <a:rPr lang="en-GB" sz="4000" b="1" dirty="0"/>
            </a:br>
            <a:endParaRPr lang="en-GB" dirty="0"/>
          </a:p>
        </p:txBody>
      </p:sp>
      <p:sp>
        <p:nvSpPr>
          <p:cNvPr id="8" name="Espace réservé du contenu 7"/>
          <p:cNvSpPr>
            <a:spLocks noGrp="1"/>
          </p:cNvSpPr>
          <p:nvPr>
            <p:ph sz="half" idx="1"/>
          </p:nvPr>
        </p:nvSpPr>
        <p:spPr>
          <a:xfrm>
            <a:off x="930967" y="1707253"/>
            <a:ext cx="11370365" cy="3900445"/>
          </a:xfrm>
        </p:spPr>
        <p:txBody>
          <a:bodyPr>
            <a:normAutofit fontScale="92500" lnSpcReduction="10000"/>
          </a:bodyPr>
          <a:lstStyle/>
          <a:p>
            <a:pPr marL="0" indent="0">
              <a:buNone/>
            </a:pPr>
            <a:r>
              <a:rPr lang="en-GB" sz="2600" b="1" dirty="0" err="1"/>
              <a:t>Transfert</a:t>
            </a:r>
            <a:r>
              <a:rPr lang="en-GB" sz="2600" b="1" dirty="0"/>
              <a:t> de </a:t>
            </a:r>
            <a:r>
              <a:rPr lang="en-GB" sz="2600" b="1" dirty="0" err="1"/>
              <a:t>connaissances</a:t>
            </a:r>
            <a:r>
              <a:rPr lang="en-GB" sz="2600" b="1" dirty="0"/>
              <a:t> </a:t>
            </a:r>
          </a:p>
          <a:p>
            <a:pPr marL="342900" indent="-342900">
              <a:buFont typeface="Wingdings" panose="05000000000000000000" pitchFamily="2" charset="2"/>
              <a:buChar char="§"/>
            </a:pPr>
            <a:r>
              <a:rPr lang="en-GB" sz="2200" dirty="0"/>
              <a:t>Former les </a:t>
            </a:r>
            <a:r>
              <a:rPr lang="en-GB" sz="2200" dirty="0" err="1"/>
              <a:t>intervenants</a:t>
            </a:r>
            <a:r>
              <a:rPr lang="en-GB" sz="2200" dirty="0"/>
              <a:t> aux </a:t>
            </a:r>
            <a:r>
              <a:rPr lang="en-GB" sz="2200" dirty="0" err="1"/>
              <a:t>pratiques</a:t>
            </a:r>
            <a:r>
              <a:rPr lang="en-GB" sz="2200" dirty="0"/>
              <a:t> du </a:t>
            </a:r>
            <a:r>
              <a:rPr lang="en-GB" sz="2200" dirty="0" err="1"/>
              <a:t>développement</a:t>
            </a:r>
            <a:r>
              <a:rPr lang="en-GB" sz="2200" dirty="0"/>
              <a:t> des </a:t>
            </a:r>
            <a:r>
              <a:rPr lang="en-GB" sz="2200" dirty="0" err="1"/>
              <a:t>communautés</a:t>
            </a:r>
            <a:r>
              <a:rPr lang="en-GB" sz="2200" dirty="0"/>
              <a:t>. </a:t>
            </a:r>
          </a:p>
          <a:p>
            <a:pPr marL="342900" lvl="0" indent="-342900">
              <a:buFont typeface="Wingdings" panose="05000000000000000000" pitchFamily="2" charset="2"/>
              <a:buChar char="§"/>
            </a:pPr>
            <a:r>
              <a:rPr lang="en-GB" sz="2200" dirty="0"/>
              <a:t>Donner des </a:t>
            </a:r>
            <a:r>
              <a:rPr lang="en-GB" sz="2200" dirty="0" err="1"/>
              <a:t>outils</a:t>
            </a:r>
            <a:r>
              <a:rPr lang="en-GB" sz="2200" dirty="0"/>
              <a:t> aux </a:t>
            </a:r>
            <a:r>
              <a:rPr lang="en-GB" sz="2200" dirty="0" err="1"/>
              <a:t>décideurs</a:t>
            </a:r>
            <a:r>
              <a:rPr lang="en-GB" sz="2200" dirty="0"/>
              <a:t> pour </a:t>
            </a:r>
            <a:r>
              <a:rPr lang="en-GB" sz="2200" dirty="0" err="1"/>
              <a:t>faciliter</a:t>
            </a:r>
            <a:r>
              <a:rPr lang="en-GB" sz="2200" dirty="0"/>
              <a:t> </a:t>
            </a:r>
            <a:r>
              <a:rPr lang="en-GB" sz="2200" dirty="0" err="1"/>
              <a:t>leur</a:t>
            </a:r>
            <a:r>
              <a:rPr lang="en-GB" sz="2200" dirty="0"/>
              <a:t> </a:t>
            </a:r>
            <a:r>
              <a:rPr lang="en-GB" sz="2200" dirty="0" err="1"/>
              <a:t>planification</a:t>
            </a:r>
            <a:r>
              <a:rPr lang="en-GB" sz="2200" dirty="0"/>
              <a:t> et les aider à </a:t>
            </a:r>
            <a:r>
              <a:rPr lang="en-GB" sz="2200" dirty="0" err="1"/>
              <a:t>développer</a:t>
            </a:r>
            <a:r>
              <a:rPr lang="en-GB" sz="2200" dirty="0"/>
              <a:t> des programmes </a:t>
            </a:r>
            <a:r>
              <a:rPr lang="en-GB" sz="2200" dirty="0" err="1"/>
              <a:t>locaux</a:t>
            </a:r>
            <a:r>
              <a:rPr lang="en-GB" sz="2200" dirty="0"/>
              <a:t> et </a:t>
            </a:r>
            <a:r>
              <a:rPr lang="en-GB" sz="2200" dirty="0" err="1"/>
              <a:t>régionaux</a:t>
            </a:r>
            <a:r>
              <a:rPr lang="en-GB" sz="2200" dirty="0"/>
              <a:t>.</a:t>
            </a:r>
          </a:p>
          <a:p>
            <a:pPr marL="342900" lvl="0" indent="-342900">
              <a:buFont typeface="Wingdings" panose="05000000000000000000" pitchFamily="2" charset="2"/>
              <a:buChar char="§"/>
            </a:pPr>
            <a:r>
              <a:rPr lang="en-GB" sz="2200" dirty="0" err="1"/>
              <a:t>Accompagner</a:t>
            </a:r>
            <a:r>
              <a:rPr lang="en-GB" sz="2200" dirty="0"/>
              <a:t> les </a:t>
            </a:r>
            <a:r>
              <a:rPr lang="en-GB" sz="2200" dirty="0" err="1"/>
              <a:t>territoires</a:t>
            </a:r>
            <a:r>
              <a:rPr lang="en-GB" sz="2200" dirty="0"/>
              <a:t> pour </a:t>
            </a:r>
            <a:r>
              <a:rPr lang="en-GB" sz="2200" dirty="0" err="1"/>
              <a:t>mettre</a:t>
            </a:r>
            <a:r>
              <a:rPr lang="en-GB" sz="2200" dirty="0"/>
              <a:t> en place des </a:t>
            </a:r>
            <a:r>
              <a:rPr lang="en-GB" sz="2200" dirty="0" err="1"/>
              <a:t>stratégies</a:t>
            </a:r>
            <a:r>
              <a:rPr lang="en-GB" sz="2200" dirty="0"/>
              <a:t> </a:t>
            </a:r>
            <a:r>
              <a:rPr lang="en-GB" sz="2200" dirty="0" err="1"/>
              <a:t>intégrées</a:t>
            </a:r>
            <a:r>
              <a:rPr lang="en-GB" sz="2200" dirty="0"/>
              <a:t>.</a:t>
            </a:r>
          </a:p>
          <a:p>
            <a:pPr marL="342900" indent="-342900">
              <a:buFont typeface="Wingdings" panose="05000000000000000000" pitchFamily="2" charset="2"/>
              <a:buChar char="§"/>
            </a:pPr>
            <a:r>
              <a:rPr lang="en-GB" sz="2200" dirty="0"/>
              <a:t>Donner des </a:t>
            </a:r>
            <a:r>
              <a:rPr lang="en-GB" sz="2200" dirty="0" err="1"/>
              <a:t>outils</a:t>
            </a:r>
            <a:r>
              <a:rPr lang="en-GB" sz="2200" dirty="0"/>
              <a:t> aux organisations pour </a:t>
            </a:r>
            <a:r>
              <a:rPr lang="en-GB" sz="2200" dirty="0" err="1"/>
              <a:t>préparer</a:t>
            </a:r>
            <a:r>
              <a:rPr lang="en-GB" sz="2200" dirty="0"/>
              <a:t> </a:t>
            </a:r>
            <a:r>
              <a:rPr lang="en-GB" sz="2200" dirty="0" err="1"/>
              <a:t>leurs</a:t>
            </a:r>
            <a:r>
              <a:rPr lang="en-GB" sz="2200" dirty="0"/>
              <a:t> </a:t>
            </a:r>
            <a:r>
              <a:rPr lang="en-GB" sz="2200" dirty="0" err="1"/>
              <a:t>demandes</a:t>
            </a:r>
            <a:r>
              <a:rPr lang="en-GB" sz="2200" dirty="0"/>
              <a:t> de </a:t>
            </a:r>
            <a:r>
              <a:rPr lang="en-GB" sz="2200" dirty="0" err="1"/>
              <a:t>financement</a:t>
            </a:r>
            <a:r>
              <a:rPr lang="en-GB" sz="2200" dirty="0"/>
              <a:t>. </a:t>
            </a:r>
          </a:p>
          <a:p>
            <a:pPr marL="342900" indent="-342900">
              <a:buFont typeface="Wingdings" panose="05000000000000000000" pitchFamily="2" charset="2"/>
              <a:buChar char="§"/>
            </a:pPr>
            <a:r>
              <a:rPr lang="en-GB" sz="2200" dirty="0" err="1"/>
              <a:t>Renforcer</a:t>
            </a:r>
            <a:r>
              <a:rPr lang="en-GB" sz="2200" dirty="0"/>
              <a:t> les </a:t>
            </a:r>
            <a:r>
              <a:rPr lang="en-GB" sz="2200" dirty="0" err="1"/>
              <a:t>capacités</a:t>
            </a:r>
            <a:r>
              <a:rPr lang="en-GB" sz="2200" dirty="0"/>
              <a:t> des </a:t>
            </a:r>
            <a:r>
              <a:rPr lang="en-GB" sz="2200" dirty="0" err="1"/>
              <a:t>acteurs</a:t>
            </a:r>
            <a:r>
              <a:rPr lang="en-GB" sz="2200" dirty="0"/>
              <a:t> </a:t>
            </a:r>
            <a:r>
              <a:rPr lang="en-GB" sz="2200" dirty="0" err="1"/>
              <a:t>dans</a:t>
            </a:r>
            <a:r>
              <a:rPr lang="en-GB" sz="2200" dirty="0"/>
              <a:t> </a:t>
            </a:r>
            <a:r>
              <a:rPr lang="en-GB" sz="2200" dirty="0" err="1"/>
              <a:t>une</a:t>
            </a:r>
            <a:r>
              <a:rPr lang="en-GB" sz="2200" dirty="0"/>
              <a:t> perspective de </a:t>
            </a:r>
            <a:r>
              <a:rPr lang="en-GB" sz="2200" dirty="0" err="1"/>
              <a:t>développement</a:t>
            </a:r>
            <a:r>
              <a:rPr lang="en-GB" sz="2200" dirty="0"/>
              <a:t> </a:t>
            </a:r>
            <a:r>
              <a:rPr lang="en-GB" sz="2200" dirty="0" err="1"/>
              <a:t>continu</a:t>
            </a:r>
            <a:r>
              <a:rPr lang="en-GB" sz="2200" dirty="0"/>
              <a:t>.</a:t>
            </a:r>
          </a:p>
          <a:p>
            <a:endParaRPr lang="en-GB" sz="2600" b="1" dirty="0"/>
          </a:p>
          <a:p>
            <a:pPr marL="0" indent="0">
              <a:buNone/>
            </a:pPr>
            <a:r>
              <a:rPr lang="en-GB" sz="2600" b="1" dirty="0" err="1"/>
              <a:t>Maintien</a:t>
            </a:r>
            <a:r>
              <a:rPr lang="en-GB" sz="2600" b="1" dirty="0"/>
              <a:t> des </a:t>
            </a:r>
            <a:r>
              <a:rPr lang="en-GB" sz="2600" b="1" dirty="0" err="1"/>
              <a:t>connaissances</a:t>
            </a:r>
            <a:r>
              <a:rPr lang="en-GB" sz="2600" b="1" dirty="0"/>
              <a:t> à long </a:t>
            </a:r>
            <a:r>
              <a:rPr lang="en-GB" sz="2600" b="1" dirty="0" err="1"/>
              <a:t>terme</a:t>
            </a:r>
            <a:endParaRPr lang="en-GB" sz="2600" dirty="0"/>
          </a:p>
          <a:p>
            <a:pPr lvl="0">
              <a:buFont typeface="Wingdings" panose="05000000000000000000" pitchFamily="2" charset="2"/>
              <a:buChar char="§"/>
            </a:pPr>
            <a:r>
              <a:rPr lang="en-GB" sz="2200" dirty="0" err="1"/>
              <a:t>Instaurer</a:t>
            </a:r>
            <a:r>
              <a:rPr lang="en-GB" sz="2200" dirty="0"/>
              <a:t> un </a:t>
            </a:r>
            <a:r>
              <a:rPr lang="en-GB" sz="2200" dirty="0" err="1"/>
              <a:t>système</a:t>
            </a:r>
            <a:r>
              <a:rPr lang="en-GB" sz="2200" dirty="0"/>
              <a:t> de formation continue sur le </a:t>
            </a:r>
            <a:r>
              <a:rPr lang="en-GB" sz="2200" dirty="0" err="1"/>
              <a:t>développement</a:t>
            </a:r>
            <a:r>
              <a:rPr lang="en-GB" sz="2200" dirty="0"/>
              <a:t> des </a:t>
            </a:r>
            <a:r>
              <a:rPr lang="en-GB" sz="2200" dirty="0" err="1"/>
              <a:t>communautés</a:t>
            </a:r>
            <a:r>
              <a:rPr lang="en-GB" sz="2200" dirty="0"/>
              <a:t>.</a:t>
            </a:r>
          </a:p>
          <a:p>
            <a:endParaRPr lang="en-GB" dirty="0"/>
          </a:p>
        </p:txBody>
      </p:sp>
      <p:sp>
        <p:nvSpPr>
          <p:cNvPr id="6" name="Espace réservé du numéro de diapositive 5"/>
          <p:cNvSpPr>
            <a:spLocks noGrp="1"/>
          </p:cNvSpPr>
          <p:nvPr>
            <p:ph type="sldNum" sz="quarter" idx="12"/>
          </p:nvPr>
        </p:nvSpPr>
        <p:spPr/>
        <p:txBody>
          <a:bodyPr/>
          <a:lstStyle/>
          <a:p>
            <a:fld id="{44C52203-AAD2-9944-A3AD-BE9DC3A3C94F}" type="slidenum">
              <a:rPr lang="en-GB" smtClean="0"/>
              <a:t>21</a:t>
            </a:fld>
            <a:endParaRPr lang="en-GB" dirty="0"/>
          </a:p>
        </p:txBody>
      </p:sp>
    </p:spTree>
    <p:extLst>
      <p:ext uri="{BB962C8B-B14F-4D97-AF65-F5344CB8AC3E}">
        <p14:creationId xmlns:p14="http://schemas.microsoft.com/office/powerpoint/2010/main" val="22452374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732182" y="609849"/>
            <a:ext cx="11327296" cy="1631626"/>
          </a:xfrm>
        </p:spPr>
        <p:txBody>
          <a:bodyPr>
            <a:normAutofit/>
          </a:bodyPr>
          <a:lstStyle/>
          <a:p>
            <a:r>
              <a:rPr lang="en-GB" sz="4200" b="1" dirty="0" err="1"/>
              <a:t>Projet</a:t>
            </a:r>
            <a:r>
              <a:rPr lang="en-GB" sz="4200" b="1" dirty="0"/>
              <a:t> </a:t>
            </a:r>
            <a:r>
              <a:rPr lang="en-GB" sz="4200" b="1" i="1" dirty="0" err="1"/>
              <a:t>L’Outaouais</a:t>
            </a:r>
            <a:r>
              <a:rPr lang="en-GB" sz="4200" b="1" i="1" dirty="0"/>
              <a:t> et </a:t>
            </a:r>
            <a:r>
              <a:rPr lang="en-GB" sz="4200" b="1" i="1" dirty="0" err="1"/>
              <a:t>sa</a:t>
            </a:r>
            <a:r>
              <a:rPr lang="en-GB" sz="4200" b="1" i="1" dirty="0"/>
              <a:t> </a:t>
            </a:r>
            <a:r>
              <a:rPr lang="en-GB" sz="4200" b="1" i="1" dirty="0" err="1"/>
              <a:t>frontière</a:t>
            </a:r>
            <a:r>
              <a:rPr lang="en-GB" sz="4200" b="1" i="1" dirty="0"/>
              <a:t> avec </a:t>
            </a:r>
            <a:r>
              <a:rPr lang="en-GB" sz="4200" b="1" i="1" dirty="0" err="1"/>
              <a:t>l’Ontario</a:t>
            </a:r>
            <a:br>
              <a:rPr lang="en-GB" sz="4000" b="1" dirty="0"/>
            </a:br>
            <a:endParaRPr lang="en-GB" sz="4000" b="1" dirty="0"/>
          </a:p>
        </p:txBody>
      </p:sp>
      <p:sp>
        <p:nvSpPr>
          <p:cNvPr id="3" name="Espace réservé du contenu 2"/>
          <p:cNvSpPr>
            <a:spLocks noGrp="1"/>
          </p:cNvSpPr>
          <p:nvPr>
            <p:ph idx="1"/>
            <p:custDataLst>
              <p:tags r:id="rId2"/>
            </p:custDataLst>
          </p:nvPr>
        </p:nvSpPr>
        <p:spPr>
          <a:xfrm>
            <a:off x="132522" y="1711255"/>
            <a:ext cx="11327296" cy="3896443"/>
          </a:xfrm>
        </p:spPr>
        <p:txBody>
          <a:bodyPr>
            <a:normAutofit fontScale="77500" lnSpcReduction="20000"/>
          </a:bodyPr>
          <a:lstStyle/>
          <a:p>
            <a:pPr marL="342900" indent="-342900">
              <a:spcAft>
                <a:spcPts val="1200"/>
              </a:spcAft>
              <a:buFont typeface="Wingdings" panose="05000000000000000000" pitchFamily="2" charset="2"/>
              <a:buChar char="§"/>
            </a:pPr>
            <a:r>
              <a:rPr lang="en-GB" dirty="0"/>
              <a:t>Du 1</a:t>
            </a:r>
            <a:r>
              <a:rPr lang="en-GB" baseline="30000" dirty="0"/>
              <a:t>er</a:t>
            </a:r>
            <a:r>
              <a:rPr lang="en-GB" dirty="0"/>
              <a:t> </a:t>
            </a:r>
            <a:r>
              <a:rPr lang="en-GB" dirty="0" err="1"/>
              <a:t>avril</a:t>
            </a:r>
            <a:r>
              <a:rPr lang="en-GB" dirty="0"/>
              <a:t> 2018 au 31 mars 2021</a:t>
            </a:r>
          </a:p>
          <a:p>
            <a:pPr marL="342900" indent="-342900">
              <a:buFont typeface="Arial" panose="020B0604020202020204" pitchFamily="34" charset="0"/>
              <a:buChar char="•"/>
            </a:pPr>
            <a:endParaRPr lang="en-GB" dirty="0"/>
          </a:p>
          <a:p>
            <a:pPr marL="342900" indent="-342900">
              <a:buFont typeface="Arial" panose="020B0604020202020204" pitchFamily="34" charset="0"/>
              <a:buChar char="•"/>
            </a:pPr>
            <a:endParaRPr lang="en-GB" b="1" dirty="0"/>
          </a:p>
          <a:p>
            <a:pPr marL="342900" indent="-342900">
              <a:buFont typeface="Arial" panose="020B0604020202020204" pitchFamily="34" charset="0"/>
              <a:buChar char="•"/>
            </a:pPr>
            <a:endParaRPr lang="en-GB" b="1" dirty="0"/>
          </a:p>
          <a:p>
            <a:pPr marL="342900" indent="-342900">
              <a:buFont typeface="Wingdings" panose="05000000000000000000" pitchFamily="2" charset="2"/>
              <a:buChar char="§"/>
            </a:pPr>
            <a:endParaRPr lang="en-GB" b="1" dirty="0"/>
          </a:p>
          <a:p>
            <a:pPr marL="342900" indent="-342900">
              <a:lnSpc>
                <a:spcPct val="120000"/>
              </a:lnSpc>
              <a:buFont typeface="Wingdings" panose="05000000000000000000" pitchFamily="2" charset="2"/>
              <a:buChar char="§"/>
            </a:pPr>
            <a:endParaRPr lang="en-GB" b="1" dirty="0"/>
          </a:p>
          <a:p>
            <a:pPr marL="342900" indent="-342900">
              <a:lnSpc>
                <a:spcPct val="120000"/>
              </a:lnSpc>
              <a:buFont typeface="Wingdings" panose="05000000000000000000" pitchFamily="2" charset="2"/>
              <a:buChar char="§"/>
            </a:pPr>
            <a:r>
              <a:rPr lang="en-GB" b="1" dirty="0" err="1"/>
              <a:t>L’objectif</a:t>
            </a:r>
            <a:r>
              <a:rPr lang="en-GB" b="1" dirty="0"/>
              <a:t> </a:t>
            </a:r>
            <a:r>
              <a:rPr lang="en-GB" dirty="0"/>
              <a:t>du </a:t>
            </a:r>
            <a:r>
              <a:rPr lang="en-GB" dirty="0" err="1"/>
              <a:t>projet</a:t>
            </a:r>
            <a:r>
              <a:rPr lang="en-GB" dirty="0"/>
              <a:t> </a:t>
            </a:r>
            <a:r>
              <a:rPr lang="en-GB" dirty="0" err="1"/>
              <a:t>est</a:t>
            </a:r>
            <a:r>
              <a:rPr lang="en-GB" dirty="0"/>
              <a:t> </a:t>
            </a:r>
            <a:r>
              <a:rPr lang="en-GB" b="1" dirty="0" err="1"/>
              <a:t>d’améliorer</a:t>
            </a:r>
            <a:r>
              <a:rPr lang="en-GB" b="1" dirty="0"/>
              <a:t> </a:t>
            </a:r>
            <a:r>
              <a:rPr lang="en-GB" b="1" dirty="0" err="1"/>
              <a:t>nos</a:t>
            </a:r>
            <a:r>
              <a:rPr lang="en-GB" b="1" dirty="0"/>
              <a:t> </a:t>
            </a:r>
            <a:r>
              <a:rPr lang="en-GB" b="1" dirty="0" err="1"/>
              <a:t>connaissances</a:t>
            </a:r>
            <a:r>
              <a:rPr lang="en-GB" b="1" dirty="0"/>
              <a:t> sur les </a:t>
            </a:r>
            <a:r>
              <a:rPr lang="en-GB" b="1" dirty="0" err="1"/>
              <a:t>enjeux</a:t>
            </a:r>
            <a:r>
              <a:rPr lang="en-GB" b="1" dirty="0"/>
              <a:t> et </a:t>
            </a:r>
            <a:r>
              <a:rPr lang="en-GB" b="1" dirty="0" err="1"/>
              <a:t>opportunités</a:t>
            </a:r>
            <a:r>
              <a:rPr lang="en-GB" b="1" dirty="0"/>
              <a:t> </a:t>
            </a:r>
            <a:r>
              <a:rPr lang="en-GB" dirty="0" err="1"/>
              <a:t>liés</a:t>
            </a:r>
            <a:r>
              <a:rPr lang="en-GB" dirty="0"/>
              <a:t> à la position </a:t>
            </a:r>
            <a:r>
              <a:rPr lang="en-GB" dirty="0" err="1"/>
              <a:t>frontalière</a:t>
            </a:r>
            <a:r>
              <a:rPr lang="en-GB" dirty="0"/>
              <a:t> </a:t>
            </a:r>
            <a:r>
              <a:rPr lang="en-GB" dirty="0" err="1"/>
              <a:t>particulière</a:t>
            </a:r>
            <a:r>
              <a:rPr lang="en-GB" dirty="0"/>
              <a:t> de l’Outaouais, et de </a:t>
            </a:r>
            <a:r>
              <a:rPr lang="en-GB" b="1" dirty="0"/>
              <a:t>mobiliser et </a:t>
            </a:r>
            <a:r>
              <a:rPr lang="en-GB" b="1" dirty="0" err="1"/>
              <a:t>d’animer</a:t>
            </a:r>
            <a:r>
              <a:rPr lang="en-GB" b="1" dirty="0"/>
              <a:t> le milieu en </a:t>
            </a:r>
            <a:r>
              <a:rPr lang="en-GB" b="1" dirty="0" err="1"/>
              <a:t>vue</a:t>
            </a:r>
            <a:r>
              <a:rPr lang="en-GB" b="1" dirty="0"/>
              <a:t> de </a:t>
            </a:r>
            <a:r>
              <a:rPr lang="en-GB" b="1" dirty="0" err="1"/>
              <a:t>mettre</a:t>
            </a:r>
            <a:r>
              <a:rPr lang="en-GB" b="1" dirty="0"/>
              <a:t> en place des </a:t>
            </a:r>
            <a:r>
              <a:rPr lang="en-GB" b="1" dirty="0" err="1"/>
              <a:t>stratégies</a:t>
            </a:r>
            <a:r>
              <a:rPr lang="en-GB" b="1" dirty="0"/>
              <a:t> et des actions </a:t>
            </a:r>
            <a:r>
              <a:rPr lang="en-GB" dirty="0"/>
              <a:t>pour </a:t>
            </a:r>
            <a:r>
              <a:rPr lang="en-GB" dirty="0" err="1"/>
              <a:t>saisir</a:t>
            </a:r>
            <a:r>
              <a:rPr lang="en-GB" dirty="0"/>
              <a:t> de </a:t>
            </a:r>
            <a:r>
              <a:rPr lang="en-GB" dirty="0" err="1"/>
              <a:t>façon</a:t>
            </a:r>
            <a:r>
              <a:rPr lang="en-GB" dirty="0"/>
              <a:t> </a:t>
            </a:r>
            <a:r>
              <a:rPr lang="en-GB" dirty="0" err="1"/>
              <a:t>efficace</a:t>
            </a:r>
            <a:r>
              <a:rPr lang="en-GB" dirty="0"/>
              <a:t> et </a:t>
            </a:r>
            <a:r>
              <a:rPr lang="en-GB" dirty="0" err="1"/>
              <a:t>concertée</a:t>
            </a:r>
            <a:r>
              <a:rPr lang="en-GB" dirty="0"/>
              <a:t> les </a:t>
            </a:r>
            <a:r>
              <a:rPr lang="en-GB" dirty="0" err="1"/>
              <a:t>opportunités</a:t>
            </a:r>
            <a:r>
              <a:rPr lang="en-GB" dirty="0"/>
              <a:t> </a:t>
            </a:r>
            <a:r>
              <a:rPr lang="en-GB" dirty="0" err="1"/>
              <a:t>découlant</a:t>
            </a:r>
            <a:r>
              <a:rPr lang="en-GB" dirty="0"/>
              <a:t> de la </a:t>
            </a:r>
            <a:r>
              <a:rPr lang="en-GB" dirty="0" err="1"/>
              <a:t>proximité</a:t>
            </a:r>
            <a:r>
              <a:rPr lang="en-GB" dirty="0"/>
              <a:t> de la </a:t>
            </a:r>
            <a:r>
              <a:rPr lang="en-GB" dirty="0" err="1"/>
              <a:t>région</a:t>
            </a:r>
            <a:r>
              <a:rPr lang="en-GB" dirty="0"/>
              <a:t> avec Ottawa et la rive </a:t>
            </a:r>
            <a:r>
              <a:rPr lang="en-GB" dirty="0" err="1"/>
              <a:t>ontarienne</a:t>
            </a:r>
            <a:r>
              <a:rPr lang="en-GB" dirty="0"/>
              <a:t>.</a:t>
            </a:r>
          </a:p>
          <a:p>
            <a:endParaRPr lang="en-GB" dirty="0"/>
          </a:p>
        </p:txBody>
      </p:sp>
      <p:sp>
        <p:nvSpPr>
          <p:cNvPr id="5" name="Espace réservé du numéro de diapositive 6">
            <a:extLst>
              <a:ext uri="{FF2B5EF4-FFF2-40B4-BE49-F238E27FC236}">
                <a16:creationId xmlns:a16="http://schemas.microsoft.com/office/drawing/2014/main" id="{5A2E79FB-4BA3-4F07-862F-82DE9159261D}"/>
              </a:ext>
            </a:extLst>
          </p:cNvPr>
          <p:cNvSpPr>
            <a:spLocks noGrp="1"/>
          </p:cNvSpPr>
          <p:nvPr>
            <p:ph type="sldNum" sz="quarter" idx="12"/>
          </p:nvPr>
        </p:nvSpPr>
        <p:spPr/>
        <p:txBody>
          <a:bodyPr/>
          <a:lstStyle/>
          <a:p>
            <a:fld id="{44C52203-AAD2-9944-A3AD-BE9DC3A3C94F}" type="slidenum">
              <a:rPr lang="en-GB" smtClean="0"/>
              <a:t>22</a:t>
            </a:fld>
            <a:endParaRPr lang="en-GB" dirty="0"/>
          </a:p>
        </p:txBody>
      </p:sp>
      <p:graphicFrame>
        <p:nvGraphicFramePr>
          <p:cNvPr id="6" name="Diagramme 5">
            <a:extLst>
              <a:ext uri="{FF2B5EF4-FFF2-40B4-BE49-F238E27FC236}">
                <a16:creationId xmlns:a16="http://schemas.microsoft.com/office/drawing/2014/main" id="{A7EA696E-348C-4B27-B574-AB9623586852}"/>
              </a:ext>
            </a:extLst>
          </p:cNvPr>
          <p:cNvGraphicFramePr>
            <a:graphicFrameLocks/>
          </p:cNvGraphicFramePr>
          <p:nvPr>
            <p:extLst>
              <p:ext uri="{D42A27DB-BD31-4B8C-83A1-F6EECF244321}">
                <p14:modId xmlns:p14="http://schemas.microsoft.com/office/powerpoint/2010/main" val="1178139188"/>
              </p:ext>
            </p:extLst>
          </p:nvPr>
        </p:nvGraphicFramePr>
        <p:xfrm>
          <a:off x="838200" y="2144217"/>
          <a:ext cx="9714722" cy="190261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2494697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42122" y="119834"/>
            <a:ext cx="11219893" cy="1442959"/>
          </a:xfrm>
        </p:spPr>
        <p:txBody>
          <a:bodyPr>
            <a:normAutofit/>
          </a:bodyPr>
          <a:lstStyle/>
          <a:p>
            <a:br>
              <a:rPr lang="en-GB" sz="3200" b="1" dirty="0"/>
            </a:br>
            <a:r>
              <a:rPr lang="en-GB" sz="3200" b="1" dirty="0" err="1"/>
              <a:t>Exemples</a:t>
            </a:r>
            <a:r>
              <a:rPr lang="en-GB" sz="3200" b="1" dirty="0"/>
              <a:t> </a:t>
            </a:r>
            <a:r>
              <a:rPr lang="en-GB" sz="3200" b="1" dirty="0" err="1"/>
              <a:t>d’enjeux</a:t>
            </a:r>
            <a:r>
              <a:rPr lang="en-GB" sz="3200" b="1" dirty="0"/>
              <a:t> et </a:t>
            </a:r>
            <a:r>
              <a:rPr lang="en-GB" sz="3200" b="1" dirty="0" err="1"/>
              <a:t>d’opportunités</a:t>
            </a:r>
            <a:r>
              <a:rPr lang="en-GB" sz="3200" b="1" dirty="0"/>
              <a:t> </a:t>
            </a:r>
            <a:r>
              <a:rPr lang="en-GB" sz="3200" b="1" dirty="0" err="1"/>
              <a:t>générés</a:t>
            </a:r>
            <a:r>
              <a:rPr lang="en-GB" sz="3200" b="1" dirty="0"/>
              <a:t> par la </a:t>
            </a:r>
            <a:r>
              <a:rPr lang="en-GB" sz="3200" b="1" dirty="0" err="1"/>
              <a:t>frontière</a:t>
            </a:r>
            <a:endParaRPr lang="en-GB" sz="3200" b="1" dirty="0"/>
          </a:p>
        </p:txBody>
      </p:sp>
      <p:sp>
        <p:nvSpPr>
          <p:cNvPr id="4" name="Espace réservé du contenu 3"/>
          <p:cNvSpPr>
            <a:spLocks noGrp="1"/>
          </p:cNvSpPr>
          <p:nvPr>
            <p:ph sz="half" idx="2"/>
          </p:nvPr>
        </p:nvSpPr>
        <p:spPr>
          <a:xfrm>
            <a:off x="574745" y="1825070"/>
            <a:ext cx="5157787" cy="3489879"/>
          </a:xfrm>
        </p:spPr>
        <p:txBody>
          <a:bodyPr>
            <a:normAutofit fontScale="77500" lnSpcReduction="20000"/>
          </a:bodyPr>
          <a:lstStyle/>
          <a:p>
            <a:pPr marL="342900" indent="-342900">
              <a:lnSpc>
                <a:spcPct val="110000"/>
              </a:lnSpc>
              <a:buFont typeface="Wingdings" panose="05000000000000000000" pitchFamily="2" charset="2"/>
              <a:buChar char="§"/>
            </a:pPr>
            <a:r>
              <a:rPr lang="en-GB" dirty="0" err="1"/>
              <a:t>Pôles</a:t>
            </a:r>
            <a:r>
              <a:rPr lang="en-GB" dirty="0"/>
              <a:t> </a:t>
            </a:r>
            <a:r>
              <a:rPr lang="en-GB" dirty="0" err="1"/>
              <a:t>économiques</a:t>
            </a:r>
            <a:r>
              <a:rPr lang="en-GB" dirty="0"/>
              <a:t> </a:t>
            </a:r>
            <a:r>
              <a:rPr lang="en-GB" dirty="0" err="1"/>
              <a:t>influencés</a:t>
            </a:r>
            <a:r>
              <a:rPr lang="en-GB" dirty="0"/>
              <a:t> par le </a:t>
            </a:r>
            <a:r>
              <a:rPr lang="en-GB" dirty="0" err="1"/>
              <a:t>contexte</a:t>
            </a:r>
            <a:r>
              <a:rPr lang="en-GB" dirty="0"/>
              <a:t> </a:t>
            </a:r>
            <a:r>
              <a:rPr lang="en-GB" dirty="0" err="1"/>
              <a:t>frontalier</a:t>
            </a:r>
            <a:r>
              <a:rPr lang="en-GB" dirty="0"/>
              <a:t> : </a:t>
            </a:r>
            <a:r>
              <a:rPr lang="en-GB" dirty="0" err="1"/>
              <a:t>fonction</a:t>
            </a:r>
            <a:r>
              <a:rPr lang="en-GB" dirty="0"/>
              <a:t> </a:t>
            </a:r>
            <a:r>
              <a:rPr lang="en-GB" dirty="0" err="1"/>
              <a:t>publique</a:t>
            </a:r>
            <a:r>
              <a:rPr lang="en-GB" dirty="0"/>
              <a:t>, </a:t>
            </a:r>
            <a:r>
              <a:rPr lang="en-GB" dirty="0" err="1"/>
              <a:t>activités</a:t>
            </a:r>
            <a:r>
              <a:rPr lang="en-GB" dirty="0"/>
              <a:t> </a:t>
            </a:r>
            <a:r>
              <a:rPr lang="en-GB" dirty="0" err="1"/>
              <a:t>touristiques</a:t>
            </a:r>
            <a:r>
              <a:rPr lang="en-GB" dirty="0"/>
              <a:t>, </a:t>
            </a:r>
            <a:r>
              <a:rPr lang="en-GB" dirty="0" err="1"/>
              <a:t>activités</a:t>
            </a:r>
            <a:r>
              <a:rPr lang="en-GB" dirty="0"/>
              <a:t> </a:t>
            </a:r>
            <a:r>
              <a:rPr lang="en-GB" dirty="0" err="1"/>
              <a:t>agricoles</a:t>
            </a:r>
            <a:r>
              <a:rPr lang="en-GB" dirty="0"/>
              <a:t> et </a:t>
            </a:r>
            <a:r>
              <a:rPr lang="en-GB" dirty="0" err="1"/>
              <a:t>agroalimentaires</a:t>
            </a:r>
            <a:endParaRPr lang="en-GB" dirty="0"/>
          </a:p>
          <a:p>
            <a:pPr marL="342900" indent="-342900">
              <a:lnSpc>
                <a:spcPct val="110000"/>
              </a:lnSpc>
              <a:buFont typeface="Wingdings" panose="05000000000000000000" pitchFamily="2" charset="2"/>
              <a:buChar char="§"/>
            </a:pPr>
            <a:r>
              <a:rPr lang="en-GB" dirty="0"/>
              <a:t>L’Outaouais a le </a:t>
            </a:r>
            <a:r>
              <a:rPr lang="en-GB" dirty="0" err="1"/>
              <a:t>taux</a:t>
            </a:r>
            <a:r>
              <a:rPr lang="en-GB" dirty="0"/>
              <a:t> de </a:t>
            </a:r>
            <a:r>
              <a:rPr lang="en-GB" dirty="0" err="1"/>
              <a:t>bilinguisme</a:t>
            </a:r>
            <a:r>
              <a:rPr lang="en-GB" dirty="0"/>
              <a:t> le plus important au Québec</a:t>
            </a:r>
          </a:p>
          <a:p>
            <a:pPr marL="342900" indent="-342900">
              <a:lnSpc>
                <a:spcPct val="110000"/>
              </a:lnSpc>
              <a:buFont typeface="Wingdings" panose="05000000000000000000" pitchFamily="2" charset="2"/>
              <a:buChar char="§"/>
            </a:pPr>
            <a:r>
              <a:rPr lang="en-GB" dirty="0"/>
              <a:t>Des </a:t>
            </a:r>
            <a:r>
              <a:rPr lang="en-GB" dirty="0" err="1"/>
              <a:t>barrières</a:t>
            </a:r>
            <a:r>
              <a:rPr lang="en-GB" dirty="0"/>
              <a:t> </a:t>
            </a:r>
            <a:r>
              <a:rPr lang="en-GB" dirty="0" err="1"/>
              <a:t>commerciales</a:t>
            </a:r>
            <a:r>
              <a:rPr lang="en-GB" dirty="0"/>
              <a:t> entre les </a:t>
            </a:r>
            <a:r>
              <a:rPr lang="en-GB" dirty="0" err="1"/>
              <a:t>deux</a:t>
            </a:r>
            <a:r>
              <a:rPr lang="en-GB" dirty="0"/>
              <a:t> provinces </a:t>
            </a:r>
            <a:r>
              <a:rPr lang="en-GB" dirty="0" err="1"/>
              <a:t>freinent</a:t>
            </a:r>
            <a:r>
              <a:rPr lang="en-GB" dirty="0"/>
              <a:t> la </a:t>
            </a:r>
            <a:r>
              <a:rPr lang="en-GB" dirty="0" err="1"/>
              <a:t>vente</a:t>
            </a:r>
            <a:r>
              <a:rPr lang="en-GB" dirty="0"/>
              <a:t> des </a:t>
            </a:r>
            <a:r>
              <a:rPr lang="en-GB" dirty="0" err="1"/>
              <a:t>produits</a:t>
            </a:r>
            <a:r>
              <a:rPr lang="en-GB" dirty="0"/>
              <a:t> </a:t>
            </a:r>
            <a:r>
              <a:rPr lang="en-GB" dirty="0" err="1"/>
              <a:t>agricoles</a:t>
            </a:r>
            <a:r>
              <a:rPr lang="en-GB" dirty="0"/>
              <a:t> (les </a:t>
            </a:r>
            <a:r>
              <a:rPr lang="en-GB" dirty="0" err="1"/>
              <a:t>viandes</a:t>
            </a:r>
            <a:r>
              <a:rPr lang="en-GB" dirty="0"/>
              <a:t>)</a:t>
            </a:r>
          </a:p>
        </p:txBody>
      </p:sp>
      <p:sp>
        <p:nvSpPr>
          <p:cNvPr id="6" name="Espace réservé du contenu 5"/>
          <p:cNvSpPr>
            <a:spLocks noGrp="1"/>
          </p:cNvSpPr>
          <p:nvPr>
            <p:ph sz="quarter" idx="4"/>
          </p:nvPr>
        </p:nvSpPr>
        <p:spPr>
          <a:xfrm>
            <a:off x="6153661" y="1825071"/>
            <a:ext cx="5183188" cy="3327953"/>
          </a:xfrm>
        </p:spPr>
        <p:txBody>
          <a:bodyPr>
            <a:normAutofit/>
          </a:bodyPr>
          <a:lstStyle/>
          <a:p>
            <a:pPr marL="342900" indent="-342900">
              <a:buFont typeface="Wingdings" panose="05000000000000000000" pitchFamily="2" charset="2"/>
              <a:buChar char="§"/>
            </a:pPr>
            <a:r>
              <a:rPr lang="en-GB" sz="2200" dirty="0"/>
              <a:t>Forte proportion de </a:t>
            </a:r>
            <a:r>
              <a:rPr lang="en-GB" sz="2200" dirty="0" err="1"/>
              <a:t>villégiateurs</a:t>
            </a:r>
            <a:r>
              <a:rPr lang="en-GB" sz="2200" dirty="0"/>
              <a:t> </a:t>
            </a:r>
            <a:r>
              <a:rPr lang="en-GB" sz="2200" dirty="0" err="1"/>
              <a:t>provenant</a:t>
            </a:r>
            <a:r>
              <a:rPr lang="en-GB" sz="2200" dirty="0"/>
              <a:t> de </a:t>
            </a:r>
            <a:r>
              <a:rPr lang="en-GB" sz="2200" dirty="0" err="1"/>
              <a:t>l’Ontario</a:t>
            </a:r>
            <a:r>
              <a:rPr lang="en-GB" sz="2200" dirty="0"/>
              <a:t> : 50 % des </a:t>
            </a:r>
            <a:r>
              <a:rPr lang="en-GB" sz="2200" dirty="0" err="1"/>
              <a:t>résidences</a:t>
            </a:r>
            <a:r>
              <a:rPr lang="en-GB" sz="2200" dirty="0"/>
              <a:t> </a:t>
            </a:r>
            <a:r>
              <a:rPr lang="en-GB" sz="2200" dirty="0" err="1"/>
              <a:t>secondaires</a:t>
            </a:r>
            <a:r>
              <a:rPr lang="en-GB" sz="2200" dirty="0"/>
              <a:t> (</a:t>
            </a:r>
            <a:r>
              <a:rPr lang="en-GB" sz="2200" dirty="0" err="1"/>
              <a:t>soit</a:t>
            </a:r>
            <a:r>
              <a:rPr lang="en-GB" sz="2200" dirty="0"/>
              <a:t> 3 192) </a:t>
            </a:r>
            <a:r>
              <a:rPr lang="en-GB" sz="2200" dirty="0" err="1"/>
              <a:t>dans</a:t>
            </a:r>
            <a:r>
              <a:rPr lang="en-GB" sz="2200" dirty="0"/>
              <a:t> la MRC de la </a:t>
            </a:r>
            <a:r>
              <a:rPr lang="en-GB" sz="2200" dirty="0" err="1"/>
              <a:t>Vallée</a:t>
            </a:r>
            <a:r>
              <a:rPr lang="en-GB" sz="2200" dirty="0"/>
              <a:t>-de-la-Gatineau </a:t>
            </a:r>
            <a:r>
              <a:rPr lang="en-GB" sz="2200" dirty="0" err="1"/>
              <a:t>appartiennent</a:t>
            </a:r>
            <a:r>
              <a:rPr lang="en-GB" sz="2200" dirty="0"/>
              <a:t> à des </a:t>
            </a:r>
            <a:r>
              <a:rPr lang="en-GB" sz="2200" dirty="0" err="1"/>
              <a:t>Ontariens</a:t>
            </a:r>
            <a:r>
              <a:rPr lang="en-GB" sz="2200" dirty="0"/>
              <a:t> (Zins </a:t>
            </a:r>
            <a:r>
              <a:rPr lang="en-GB" sz="2200" dirty="0" err="1"/>
              <a:t>Beauchesne</a:t>
            </a:r>
            <a:r>
              <a:rPr lang="en-GB" sz="2200" dirty="0"/>
              <a:t> et </a:t>
            </a:r>
            <a:r>
              <a:rPr lang="en-GB" sz="2200" dirty="0" err="1"/>
              <a:t>associés</a:t>
            </a:r>
            <a:r>
              <a:rPr lang="en-GB" sz="2200" dirty="0"/>
              <a:t>, 2014)</a:t>
            </a:r>
          </a:p>
          <a:p>
            <a:pPr marL="342900" indent="-342900">
              <a:buFont typeface="Wingdings" panose="05000000000000000000" pitchFamily="2" charset="2"/>
              <a:buChar char="§"/>
            </a:pPr>
            <a:r>
              <a:rPr lang="en-GB" sz="2200" dirty="0" err="1"/>
              <a:t>Taux</a:t>
            </a:r>
            <a:r>
              <a:rPr lang="en-GB" sz="2200" dirty="0"/>
              <a:t> de </a:t>
            </a:r>
            <a:r>
              <a:rPr lang="en-GB" sz="2200" dirty="0" err="1"/>
              <a:t>navettage</a:t>
            </a:r>
            <a:r>
              <a:rPr lang="en-GB" sz="2200" dirty="0"/>
              <a:t> important</a:t>
            </a:r>
          </a:p>
        </p:txBody>
      </p:sp>
      <p:sp>
        <p:nvSpPr>
          <p:cNvPr id="9" name="Espace réservé du numéro de diapositive 8"/>
          <p:cNvSpPr>
            <a:spLocks noGrp="1"/>
          </p:cNvSpPr>
          <p:nvPr>
            <p:ph type="sldNum" sz="quarter" idx="12"/>
          </p:nvPr>
        </p:nvSpPr>
        <p:spPr/>
        <p:txBody>
          <a:bodyPr/>
          <a:lstStyle/>
          <a:p>
            <a:fld id="{44C52203-AAD2-9944-A3AD-BE9DC3A3C94F}" type="slidenum">
              <a:rPr lang="en-GB" smtClean="0"/>
              <a:t>23</a:t>
            </a:fld>
            <a:endParaRPr lang="en-GB" dirty="0"/>
          </a:p>
        </p:txBody>
      </p:sp>
    </p:spTree>
    <p:extLst>
      <p:ext uri="{BB962C8B-B14F-4D97-AF65-F5344CB8AC3E}">
        <p14:creationId xmlns:p14="http://schemas.microsoft.com/office/powerpoint/2010/main" val="32118516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8D62525D-F4B6-4B7E-984F-D96501A3B68E}"/>
              </a:ext>
            </a:extLst>
          </p:cNvPr>
          <p:cNvSpPr txBox="1">
            <a:spLocks/>
          </p:cNvSpPr>
          <p:nvPr/>
        </p:nvSpPr>
        <p:spPr>
          <a:xfrm>
            <a:off x="725832" y="1358073"/>
            <a:ext cx="10515600" cy="2610471"/>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0" i="0" kern="1200">
                <a:solidFill>
                  <a:schemeClr val="tx1"/>
                </a:solidFill>
                <a:latin typeface="IBM Plex Sans Medium" charset="0"/>
                <a:ea typeface="IBM Plex Sans Medium" charset="0"/>
                <a:cs typeface="IBM Plex Sans Medium" charset="0"/>
              </a:defRPr>
            </a:lvl1pPr>
          </a:lstStyle>
          <a:p>
            <a:r>
              <a:rPr lang="en-GB" b="1">
                <a:solidFill>
                  <a:srgbClr val="323C8C"/>
                </a:solidFill>
              </a:rPr>
              <a:t>Partie 2</a:t>
            </a:r>
            <a:br>
              <a:rPr lang="en-GB" b="1"/>
            </a:br>
            <a:r>
              <a:rPr lang="en-GB" b="1"/>
              <a:t>Échange avec les acteurs                                         de la Vallée-de-la-Gatineau</a:t>
            </a:r>
            <a:endParaRPr lang="en-GB" b="1" dirty="0"/>
          </a:p>
        </p:txBody>
      </p:sp>
    </p:spTree>
    <p:extLst>
      <p:ext uri="{BB962C8B-B14F-4D97-AF65-F5344CB8AC3E}">
        <p14:creationId xmlns:p14="http://schemas.microsoft.com/office/powerpoint/2010/main" val="171634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a:xfrm>
            <a:off x="696076" y="453380"/>
            <a:ext cx="12509970" cy="1325563"/>
          </a:xfrm>
        </p:spPr>
        <p:txBody>
          <a:bodyPr>
            <a:normAutofit fontScale="90000"/>
          </a:bodyPr>
          <a:lstStyle/>
          <a:p>
            <a:r>
              <a:rPr lang="en-GB" sz="4200" b="1" dirty="0"/>
              <a:t>De </a:t>
            </a:r>
            <a:r>
              <a:rPr lang="en-GB" sz="4200" b="1" dirty="0" err="1"/>
              <a:t>quelles</a:t>
            </a:r>
            <a:r>
              <a:rPr lang="en-GB" sz="4200" b="1" dirty="0"/>
              <a:t> </a:t>
            </a:r>
            <a:r>
              <a:rPr lang="en-GB" sz="4200" b="1" dirty="0" err="1"/>
              <a:t>connaissances</a:t>
            </a:r>
            <a:r>
              <a:rPr lang="en-GB" sz="4200" b="1" dirty="0"/>
              <a:t> </a:t>
            </a:r>
            <a:r>
              <a:rPr lang="en-GB" sz="4200" b="1" dirty="0" err="1"/>
              <a:t>ou</a:t>
            </a:r>
            <a:r>
              <a:rPr lang="en-GB" sz="4200" b="1" dirty="0"/>
              <a:t> </a:t>
            </a:r>
            <a:r>
              <a:rPr lang="en-GB" sz="4200" b="1" dirty="0" err="1"/>
              <a:t>quel</a:t>
            </a:r>
            <a:r>
              <a:rPr lang="en-GB" sz="4200" b="1" dirty="0"/>
              <a:t> type </a:t>
            </a:r>
            <a:br>
              <a:rPr lang="en-GB" sz="4200" b="1" dirty="0"/>
            </a:br>
            <a:r>
              <a:rPr lang="en-GB" sz="4200" b="1" dirty="0" err="1"/>
              <a:t>d’information</a:t>
            </a:r>
            <a:r>
              <a:rPr lang="en-GB" sz="4200" b="1" dirty="0"/>
              <a:t> </a:t>
            </a:r>
            <a:r>
              <a:rPr lang="en-GB" sz="4200" b="1" dirty="0" err="1"/>
              <a:t>avez-vous</a:t>
            </a:r>
            <a:r>
              <a:rPr lang="en-GB" sz="4200" b="1" dirty="0"/>
              <a:t> </a:t>
            </a:r>
            <a:r>
              <a:rPr lang="en-GB" sz="4200" b="1" dirty="0" err="1"/>
              <a:t>besoin</a:t>
            </a:r>
            <a:r>
              <a:rPr lang="en-GB" sz="4200" b="1" dirty="0"/>
              <a:t> et à </a:t>
            </a:r>
            <a:r>
              <a:rPr lang="en-GB" sz="4200" b="1" dirty="0" err="1"/>
              <a:t>quelles</a:t>
            </a:r>
            <a:r>
              <a:rPr lang="en-GB" sz="4200" b="1" dirty="0"/>
              <a:t> fins?</a:t>
            </a:r>
            <a:br>
              <a:rPr lang="en-GB" dirty="0"/>
            </a:br>
            <a:endParaRPr lang="en-GB" dirty="0"/>
          </a:p>
        </p:txBody>
      </p:sp>
      <p:sp>
        <p:nvSpPr>
          <p:cNvPr id="4" name="Espace réservé du numéro de diapositive 6">
            <a:extLst>
              <a:ext uri="{FF2B5EF4-FFF2-40B4-BE49-F238E27FC236}">
                <a16:creationId xmlns:a16="http://schemas.microsoft.com/office/drawing/2014/main" id="{28447F5C-58B7-4431-9931-3A0611813BA3}"/>
              </a:ext>
            </a:extLst>
          </p:cNvPr>
          <p:cNvSpPr>
            <a:spLocks noGrp="1"/>
          </p:cNvSpPr>
          <p:nvPr>
            <p:ph type="sldNum" sz="quarter" idx="12"/>
          </p:nvPr>
        </p:nvSpPr>
        <p:spPr/>
        <p:txBody>
          <a:bodyPr/>
          <a:lstStyle/>
          <a:p>
            <a:fld id="{44C52203-AAD2-9944-A3AD-BE9DC3A3C94F}" type="slidenum">
              <a:rPr lang="en-GB" smtClean="0"/>
              <a:t>25</a:t>
            </a:fld>
            <a:endParaRPr lang="en-GB" dirty="0"/>
          </a:p>
        </p:txBody>
      </p:sp>
      <p:sp>
        <p:nvSpPr>
          <p:cNvPr id="6" name="AutoShape 6" descr="Résultats de recherche d'images pour « enfant loupe »">
            <a:extLst>
              <a:ext uri="{FF2B5EF4-FFF2-40B4-BE49-F238E27FC236}">
                <a16:creationId xmlns:a16="http://schemas.microsoft.com/office/drawing/2014/main" id="{B4056405-21DD-4D2B-B54B-6BC270237F9B}"/>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dirty="0"/>
          </a:p>
        </p:txBody>
      </p:sp>
      <p:pic>
        <p:nvPicPr>
          <p:cNvPr id="7" name="Picture 2" descr="Résultats de recherche d'images pour « loupe enfant »">
            <a:extLst>
              <a:ext uri="{FF2B5EF4-FFF2-40B4-BE49-F238E27FC236}">
                <a16:creationId xmlns:a16="http://schemas.microsoft.com/office/drawing/2014/main" id="{DAA869CB-DB09-4B90-93E3-A0B0B3AC5D9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3048000" y="1606848"/>
            <a:ext cx="6096000" cy="3923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39874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a:extLst>
              <a:ext uri="{FF2B5EF4-FFF2-40B4-BE49-F238E27FC236}">
                <a16:creationId xmlns:a16="http://schemas.microsoft.com/office/drawing/2014/main" id="{1EAD2A8E-D211-45D0-8D2C-2199AB898398}"/>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0" y="-390939"/>
            <a:ext cx="12189661" cy="7248939"/>
          </a:xfrm>
          <a:prstGeom prst="rect">
            <a:avLst/>
          </a:prstGeom>
        </p:spPr>
      </p:pic>
      <p:sp>
        <p:nvSpPr>
          <p:cNvPr id="2" name="Titre 1"/>
          <p:cNvSpPr>
            <a:spLocks noGrp="1"/>
          </p:cNvSpPr>
          <p:nvPr>
            <p:ph type="title"/>
            <p:custDataLst>
              <p:tags r:id="rId1"/>
            </p:custDataLst>
          </p:nvPr>
        </p:nvSpPr>
        <p:spPr>
          <a:xfrm>
            <a:off x="258923" y="803310"/>
            <a:ext cx="8262225" cy="1325563"/>
          </a:xfrm>
        </p:spPr>
        <p:txBody>
          <a:bodyPr>
            <a:normAutofit fontScale="90000"/>
          </a:bodyPr>
          <a:lstStyle/>
          <a:p>
            <a:r>
              <a:rPr lang="en-GB" sz="4200" b="1" dirty="0"/>
              <a:t>Quelle contribution </a:t>
            </a:r>
            <a:br>
              <a:rPr lang="en-GB" sz="4200" b="1" dirty="0"/>
            </a:br>
            <a:r>
              <a:rPr lang="en-GB" sz="4200" b="1" dirty="0" err="1"/>
              <a:t>pouvez-vous</a:t>
            </a:r>
            <a:r>
              <a:rPr lang="en-GB" sz="4200" b="1" dirty="0"/>
              <a:t> </a:t>
            </a:r>
            <a:r>
              <a:rPr lang="en-GB" sz="4200" b="1" dirty="0" err="1"/>
              <a:t>apporter</a:t>
            </a:r>
            <a:r>
              <a:rPr lang="en-GB" sz="4200" b="1" dirty="0"/>
              <a:t> </a:t>
            </a:r>
            <a:br>
              <a:rPr lang="en-GB" sz="4200" b="1" dirty="0"/>
            </a:br>
            <a:r>
              <a:rPr lang="en-GB" sz="4200" b="1" dirty="0" err="1"/>
              <a:t>en</a:t>
            </a:r>
            <a:r>
              <a:rPr lang="en-GB" sz="4200" b="1" dirty="0"/>
              <a:t> </a:t>
            </a:r>
            <a:r>
              <a:rPr lang="en-GB" sz="4200" b="1" dirty="0" err="1"/>
              <a:t>termes</a:t>
            </a:r>
            <a:r>
              <a:rPr lang="en-GB" sz="4200" b="1" dirty="0"/>
              <a:t> de </a:t>
            </a:r>
            <a:r>
              <a:rPr lang="en-GB" sz="4200" b="1" dirty="0" err="1"/>
              <a:t>connaissances</a:t>
            </a:r>
            <a:r>
              <a:rPr lang="en-GB" sz="4200" b="1" dirty="0"/>
              <a:t> </a:t>
            </a:r>
            <a:br>
              <a:rPr lang="en-GB" sz="4200" b="1" dirty="0"/>
            </a:br>
            <a:r>
              <a:rPr lang="en-GB" sz="4200" b="1" dirty="0"/>
              <a:t>et </a:t>
            </a:r>
            <a:r>
              <a:rPr lang="en-GB" sz="4200" b="1" dirty="0" err="1"/>
              <a:t>d’informations</a:t>
            </a:r>
            <a:r>
              <a:rPr lang="en-GB" sz="4200" b="1" dirty="0"/>
              <a:t> à </a:t>
            </a:r>
            <a:r>
              <a:rPr lang="en-GB" sz="4200" b="1" dirty="0" err="1"/>
              <a:t>l’ODO</a:t>
            </a:r>
            <a:r>
              <a:rPr lang="en-GB" sz="4200" b="1" dirty="0"/>
              <a:t>?</a:t>
            </a:r>
            <a:br>
              <a:rPr lang="en-GB" dirty="0"/>
            </a:br>
            <a:endParaRPr lang="en-GB" dirty="0"/>
          </a:p>
        </p:txBody>
      </p:sp>
      <p:sp>
        <p:nvSpPr>
          <p:cNvPr id="4" name="Espace réservé du numéro de diapositive 6">
            <a:extLst>
              <a:ext uri="{FF2B5EF4-FFF2-40B4-BE49-F238E27FC236}">
                <a16:creationId xmlns:a16="http://schemas.microsoft.com/office/drawing/2014/main" id="{7220975D-CDDC-40E3-90E1-203477A28649}"/>
              </a:ext>
            </a:extLst>
          </p:cNvPr>
          <p:cNvSpPr>
            <a:spLocks noGrp="1"/>
          </p:cNvSpPr>
          <p:nvPr>
            <p:ph type="sldNum" sz="quarter" idx="12"/>
          </p:nvPr>
        </p:nvSpPr>
        <p:spPr/>
        <p:txBody>
          <a:bodyPr/>
          <a:lstStyle/>
          <a:p>
            <a:fld id="{44C52203-AAD2-9944-A3AD-BE9DC3A3C94F}" type="slidenum">
              <a:rPr lang="en-GB" smtClean="0"/>
              <a:t>26</a:t>
            </a:fld>
            <a:endParaRPr lang="en-GB" dirty="0"/>
          </a:p>
        </p:txBody>
      </p:sp>
    </p:spTree>
    <p:extLst>
      <p:ext uri="{BB962C8B-B14F-4D97-AF65-F5344CB8AC3E}">
        <p14:creationId xmlns:p14="http://schemas.microsoft.com/office/powerpoint/2010/main" val="23853424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en-GB" sz="3800" b="1" dirty="0" err="1"/>
              <a:t>Quelles</a:t>
            </a:r>
            <a:r>
              <a:rPr lang="en-GB" sz="3800" b="1" dirty="0"/>
              <a:t> suites aura </a:t>
            </a:r>
            <a:r>
              <a:rPr lang="en-GB" sz="3800" b="1" dirty="0" err="1"/>
              <a:t>cette</a:t>
            </a:r>
            <a:r>
              <a:rPr lang="en-GB" sz="3800" b="1" dirty="0"/>
              <a:t> rencontre?</a:t>
            </a:r>
          </a:p>
        </p:txBody>
      </p:sp>
      <p:sp>
        <p:nvSpPr>
          <p:cNvPr id="3" name="Espace réservé du contenu 2"/>
          <p:cNvSpPr>
            <a:spLocks noGrp="1"/>
          </p:cNvSpPr>
          <p:nvPr>
            <p:ph idx="1"/>
            <p:custDataLst>
              <p:tags r:id="rId2"/>
            </p:custDataLst>
          </p:nvPr>
        </p:nvSpPr>
        <p:spPr>
          <a:xfrm>
            <a:off x="622853" y="1825625"/>
            <a:ext cx="11198086" cy="3353594"/>
          </a:xfrm>
        </p:spPr>
        <p:txBody>
          <a:bodyPr>
            <a:normAutofit/>
          </a:bodyPr>
          <a:lstStyle/>
          <a:p>
            <a:pPr>
              <a:lnSpc>
                <a:spcPct val="110000"/>
              </a:lnSpc>
              <a:buFont typeface="Wingdings" panose="05000000000000000000" pitchFamily="2" charset="2"/>
              <a:buChar char="§"/>
            </a:pPr>
            <a:r>
              <a:rPr lang="en-GB" sz="2400" dirty="0" err="1"/>
              <a:t>Compte</a:t>
            </a:r>
            <a:r>
              <a:rPr lang="en-GB" sz="2400" dirty="0"/>
              <a:t> </a:t>
            </a:r>
            <a:r>
              <a:rPr lang="en-GB" sz="2400" dirty="0" err="1"/>
              <a:t>rendu</a:t>
            </a:r>
            <a:r>
              <a:rPr lang="en-GB" sz="2400" dirty="0"/>
              <a:t> des discussions </a:t>
            </a:r>
            <a:r>
              <a:rPr lang="en-GB" sz="2400" dirty="0" err="1"/>
              <a:t>transmis</a:t>
            </a:r>
            <a:r>
              <a:rPr lang="en-GB" sz="2400" dirty="0"/>
              <a:t> aux </a:t>
            </a:r>
            <a:r>
              <a:rPr lang="en-GB" sz="2400" dirty="0" err="1"/>
              <a:t>acteurs</a:t>
            </a:r>
            <a:r>
              <a:rPr lang="en-GB" sz="2400" dirty="0"/>
              <a:t> pour validation et bonification</a:t>
            </a:r>
          </a:p>
          <a:p>
            <a:pPr>
              <a:lnSpc>
                <a:spcPct val="110000"/>
              </a:lnSpc>
              <a:buFont typeface="Wingdings" panose="05000000000000000000" pitchFamily="2" charset="2"/>
              <a:buChar char="§"/>
            </a:pPr>
            <a:r>
              <a:rPr lang="en-GB" sz="2400" dirty="0" err="1"/>
              <a:t>Mise</a:t>
            </a:r>
            <a:r>
              <a:rPr lang="en-GB" sz="2400" dirty="0"/>
              <a:t> </a:t>
            </a:r>
            <a:r>
              <a:rPr lang="en-GB" sz="2400" dirty="0" err="1"/>
              <a:t>en</a:t>
            </a:r>
            <a:r>
              <a:rPr lang="en-GB" sz="2400" dirty="0"/>
              <a:t> </a:t>
            </a:r>
            <a:r>
              <a:rPr lang="en-GB" sz="2400" dirty="0" err="1"/>
              <a:t>commun</a:t>
            </a:r>
            <a:r>
              <a:rPr lang="en-GB" sz="2400" dirty="0"/>
              <a:t> des </a:t>
            </a:r>
            <a:r>
              <a:rPr lang="en-GB" sz="2400" dirty="0" err="1"/>
              <a:t>comptes</a:t>
            </a:r>
            <a:r>
              <a:rPr lang="en-GB" sz="2400" dirty="0"/>
              <a:t> </a:t>
            </a:r>
            <a:r>
              <a:rPr lang="en-GB" sz="2400" dirty="0" err="1"/>
              <a:t>rendus</a:t>
            </a:r>
            <a:r>
              <a:rPr lang="en-GB" sz="2400" dirty="0"/>
              <a:t> des 5 </a:t>
            </a:r>
            <a:r>
              <a:rPr lang="en-GB" sz="2400" dirty="0" err="1"/>
              <a:t>territoires</a:t>
            </a:r>
            <a:r>
              <a:rPr lang="en-GB" sz="2400" dirty="0"/>
              <a:t> et </a:t>
            </a:r>
            <a:r>
              <a:rPr lang="en-GB" sz="2400" dirty="0" err="1"/>
              <a:t>présentation</a:t>
            </a:r>
            <a:r>
              <a:rPr lang="en-GB" sz="2400" dirty="0"/>
              <a:t> </a:t>
            </a:r>
            <a:r>
              <a:rPr lang="en-GB" sz="2400" dirty="0" err="1"/>
              <a:t>d’une</a:t>
            </a:r>
            <a:r>
              <a:rPr lang="en-GB" sz="2400" dirty="0"/>
              <a:t> </a:t>
            </a:r>
            <a:r>
              <a:rPr lang="en-GB" sz="2400" dirty="0" err="1"/>
              <a:t>synthèse</a:t>
            </a:r>
            <a:r>
              <a:rPr lang="en-GB" sz="2400" dirty="0"/>
              <a:t> </a:t>
            </a:r>
            <a:r>
              <a:rPr lang="en-GB" sz="2400" dirty="0" err="1"/>
              <a:t>lors</a:t>
            </a:r>
            <a:r>
              <a:rPr lang="en-GB" sz="2400" dirty="0"/>
              <a:t> du Forum des </a:t>
            </a:r>
            <a:r>
              <a:rPr lang="en-GB" sz="2400" dirty="0" err="1"/>
              <a:t>acteurs</a:t>
            </a:r>
            <a:r>
              <a:rPr lang="en-GB" sz="2400" dirty="0"/>
              <a:t> du </a:t>
            </a:r>
            <a:r>
              <a:rPr lang="en-GB" sz="2400" dirty="0" err="1"/>
              <a:t>développement</a:t>
            </a:r>
            <a:r>
              <a:rPr lang="en-GB" sz="2400" dirty="0"/>
              <a:t>, à </a:t>
            </a:r>
            <a:r>
              <a:rPr lang="en-GB" sz="2400" dirty="0" err="1"/>
              <a:t>l’automne</a:t>
            </a:r>
            <a:r>
              <a:rPr lang="en-GB" sz="2400" dirty="0"/>
              <a:t> </a:t>
            </a:r>
          </a:p>
          <a:p>
            <a:pPr>
              <a:lnSpc>
                <a:spcPct val="110000"/>
              </a:lnSpc>
              <a:buFont typeface="Wingdings" panose="05000000000000000000" pitchFamily="2" charset="2"/>
              <a:buChar char="§"/>
            </a:pPr>
            <a:r>
              <a:rPr lang="en-GB" sz="2400" dirty="0"/>
              <a:t>Diffusion des </a:t>
            </a:r>
            <a:r>
              <a:rPr lang="en-GB" sz="2400" dirty="0" err="1"/>
              <a:t>résultats</a:t>
            </a:r>
            <a:r>
              <a:rPr lang="en-GB" sz="2400" dirty="0"/>
              <a:t> sur </a:t>
            </a:r>
            <a:r>
              <a:rPr lang="en-GB" sz="2400" dirty="0" err="1"/>
              <a:t>notre</a:t>
            </a:r>
            <a:r>
              <a:rPr lang="en-GB" sz="2400" dirty="0"/>
              <a:t> site Internet</a:t>
            </a:r>
          </a:p>
          <a:p>
            <a:pPr>
              <a:lnSpc>
                <a:spcPct val="110000"/>
              </a:lnSpc>
              <a:buFont typeface="Wingdings" panose="05000000000000000000" pitchFamily="2" charset="2"/>
              <a:buChar char="§"/>
            </a:pPr>
            <a:r>
              <a:rPr lang="en-GB" sz="2400" dirty="0" err="1"/>
              <a:t>Amélioration</a:t>
            </a:r>
            <a:r>
              <a:rPr lang="en-GB" sz="2400" dirty="0"/>
              <a:t> des </a:t>
            </a:r>
            <a:r>
              <a:rPr lang="en-GB" sz="2400" dirty="0" err="1"/>
              <a:t>outils</a:t>
            </a:r>
            <a:r>
              <a:rPr lang="en-GB" sz="2400" dirty="0"/>
              <a:t> et des </a:t>
            </a:r>
            <a:r>
              <a:rPr lang="en-GB" sz="2400" dirty="0" err="1"/>
              <a:t>mécanismes</a:t>
            </a:r>
            <a:r>
              <a:rPr lang="en-GB" sz="2400" dirty="0"/>
              <a:t> de </a:t>
            </a:r>
            <a:r>
              <a:rPr lang="en-GB" sz="2400" dirty="0" err="1"/>
              <a:t>partage</a:t>
            </a:r>
            <a:r>
              <a:rPr lang="en-GB" sz="2400" dirty="0"/>
              <a:t> </a:t>
            </a:r>
            <a:r>
              <a:rPr lang="en-GB" sz="2400" dirty="0" err="1"/>
              <a:t>d’information</a:t>
            </a:r>
            <a:r>
              <a:rPr lang="en-GB" sz="2400" dirty="0"/>
              <a:t> </a:t>
            </a:r>
            <a:r>
              <a:rPr lang="en-GB" sz="2400" dirty="0" err="1"/>
              <a:t>en</a:t>
            </a:r>
            <a:r>
              <a:rPr lang="en-GB" sz="2400" dirty="0"/>
              <a:t> </a:t>
            </a:r>
            <a:r>
              <a:rPr lang="en-GB" sz="2400" dirty="0" err="1"/>
              <a:t>fonction</a:t>
            </a:r>
            <a:r>
              <a:rPr lang="en-GB" sz="2400" dirty="0"/>
              <a:t> des </a:t>
            </a:r>
            <a:r>
              <a:rPr lang="en-GB" sz="2400" dirty="0" err="1"/>
              <a:t>commentaires</a:t>
            </a:r>
            <a:r>
              <a:rPr lang="en-GB" sz="2400" dirty="0"/>
              <a:t> et suggestions </a:t>
            </a:r>
            <a:r>
              <a:rPr lang="en-GB" sz="2400" dirty="0" err="1"/>
              <a:t>reçus</a:t>
            </a:r>
            <a:endParaRPr lang="en-GB" sz="2400" dirty="0"/>
          </a:p>
        </p:txBody>
      </p:sp>
      <p:sp>
        <p:nvSpPr>
          <p:cNvPr id="4" name="Espace réservé du numéro de diapositive 6">
            <a:extLst>
              <a:ext uri="{FF2B5EF4-FFF2-40B4-BE49-F238E27FC236}">
                <a16:creationId xmlns:a16="http://schemas.microsoft.com/office/drawing/2014/main" id="{5D351A46-DD57-455E-AA08-4BC502283658}"/>
              </a:ext>
            </a:extLst>
          </p:cNvPr>
          <p:cNvSpPr>
            <a:spLocks noGrp="1"/>
          </p:cNvSpPr>
          <p:nvPr>
            <p:ph type="sldNum" sz="quarter" idx="12"/>
          </p:nvPr>
        </p:nvSpPr>
        <p:spPr/>
        <p:txBody>
          <a:bodyPr/>
          <a:lstStyle/>
          <a:p>
            <a:fld id="{44C52203-AAD2-9944-A3AD-BE9DC3A3C94F}" type="slidenum">
              <a:rPr lang="en-GB" smtClean="0"/>
              <a:t>27</a:t>
            </a:fld>
            <a:endParaRPr lang="en-GB" dirty="0"/>
          </a:p>
        </p:txBody>
      </p:sp>
    </p:spTree>
    <p:extLst>
      <p:ext uri="{BB962C8B-B14F-4D97-AF65-F5344CB8AC3E}">
        <p14:creationId xmlns:p14="http://schemas.microsoft.com/office/powerpoint/2010/main" val="362123367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a:extLst>
              <a:ext uri="{FF2B5EF4-FFF2-40B4-BE49-F238E27FC236}">
                <a16:creationId xmlns:a16="http://schemas.microsoft.com/office/drawing/2014/main" id="{F673C4AD-5F0D-4A47-957C-A2E247D8B5CD}"/>
              </a:ext>
            </a:extLst>
          </p:cNvPr>
          <p:cNvPicPr>
            <a:picLocks noChangeAspect="1"/>
          </p:cNvPicPr>
          <p:nvPr/>
        </p:nvPicPr>
        <p:blipFill>
          <a:blip r:embed="rId3"/>
          <a:stretch>
            <a:fillRect/>
          </a:stretch>
        </p:blipFill>
        <p:spPr>
          <a:xfrm>
            <a:off x="-516835" y="-537459"/>
            <a:ext cx="12708835" cy="9077240"/>
          </a:xfrm>
          <a:prstGeom prst="rect">
            <a:avLst/>
          </a:prstGeom>
        </p:spPr>
      </p:pic>
      <p:sp>
        <p:nvSpPr>
          <p:cNvPr id="2" name="Titre 1"/>
          <p:cNvSpPr>
            <a:spLocks noGrp="1"/>
          </p:cNvSpPr>
          <p:nvPr>
            <p:ph type="title"/>
            <p:custDataLst>
              <p:tags r:id="rId1"/>
            </p:custDataLst>
          </p:nvPr>
        </p:nvSpPr>
        <p:spPr>
          <a:xfrm>
            <a:off x="751436" y="-191639"/>
            <a:ext cx="6490251" cy="1325563"/>
          </a:xfrm>
        </p:spPr>
        <p:txBody>
          <a:bodyPr>
            <a:normAutofit/>
          </a:bodyPr>
          <a:lstStyle/>
          <a:p>
            <a:r>
              <a:rPr lang="en-GB" sz="3800" b="1" dirty="0"/>
              <a:t>			Merci !</a:t>
            </a:r>
          </a:p>
        </p:txBody>
      </p:sp>
      <p:sp>
        <p:nvSpPr>
          <p:cNvPr id="4" name="Espace réservé du numéro de diapositive 6">
            <a:extLst>
              <a:ext uri="{FF2B5EF4-FFF2-40B4-BE49-F238E27FC236}">
                <a16:creationId xmlns:a16="http://schemas.microsoft.com/office/drawing/2014/main" id="{B253F72A-7974-4F8A-BDCF-0E3574BD064B}"/>
              </a:ext>
            </a:extLst>
          </p:cNvPr>
          <p:cNvSpPr>
            <a:spLocks noGrp="1"/>
          </p:cNvSpPr>
          <p:nvPr>
            <p:ph type="sldNum" sz="quarter" idx="12"/>
          </p:nvPr>
        </p:nvSpPr>
        <p:spPr/>
        <p:txBody>
          <a:bodyPr/>
          <a:lstStyle/>
          <a:p>
            <a:fld id="{44C52203-AAD2-9944-A3AD-BE9DC3A3C94F}" type="slidenum">
              <a:rPr lang="en-GB" smtClean="0"/>
              <a:t>28</a:t>
            </a:fld>
            <a:endParaRPr lang="en-GB" dirty="0"/>
          </a:p>
        </p:txBody>
      </p:sp>
    </p:spTree>
    <p:extLst>
      <p:ext uri="{BB962C8B-B14F-4D97-AF65-F5344CB8AC3E}">
        <p14:creationId xmlns:p14="http://schemas.microsoft.com/office/powerpoint/2010/main" val="3918581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custDataLst>
              <p:tags r:id="rId1"/>
            </p:custDataLst>
          </p:nvPr>
        </p:nvSpPr>
        <p:spPr/>
        <p:txBody>
          <a:bodyPr>
            <a:normAutofit/>
          </a:bodyPr>
          <a:lstStyle/>
          <a:p>
            <a:r>
              <a:rPr lang="en-GB" sz="3800" b="1" dirty="0"/>
              <a:t>Plan de la rencontre</a:t>
            </a:r>
            <a:endParaRPr lang="en-GB" sz="3800" dirty="0"/>
          </a:p>
        </p:txBody>
      </p:sp>
      <p:sp>
        <p:nvSpPr>
          <p:cNvPr id="8" name="Espace réservé du contenu 2"/>
          <p:cNvSpPr>
            <a:spLocks noGrp="1"/>
          </p:cNvSpPr>
          <p:nvPr>
            <p:ph sz="half" idx="1"/>
            <p:custDataLst>
              <p:tags r:id="rId2"/>
            </p:custDataLst>
          </p:nvPr>
        </p:nvSpPr>
        <p:spPr>
          <a:xfrm>
            <a:off x="745165" y="1638091"/>
            <a:ext cx="5443600" cy="4351338"/>
          </a:xfrm>
        </p:spPr>
        <p:txBody>
          <a:bodyPr>
            <a:normAutofit/>
          </a:bodyPr>
          <a:lstStyle/>
          <a:p>
            <a:pPr marL="514350" indent="-514350">
              <a:buFont typeface="+mj-lt"/>
              <a:buAutoNum type="arabicPeriod"/>
            </a:pPr>
            <a:r>
              <a:rPr lang="en-GB" sz="2400" b="1"/>
              <a:t>Présentation de l’ODO</a:t>
            </a:r>
          </a:p>
          <a:p>
            <a:pPr lvl="1">
              <a:lnSpc>
                <a:spcPct val="110000"/>
              </a:lnSpc>
              <a:buFont typeface="Wingdings" panose="05000000000000000000" pitchFamily="2" charset="2"/>
              <a:buChar char="§"/>
            </a:pPr>
            <a:r>
              <a:rPr lang="en-GB" sz="2000"/>
              <a:t>Genèse, mission, objectifs, fonctions, gouvernance, partenaires financiers</a:t>
            </a:r>
          </a:p>
          <a:p>
            <a:pPr lvl="1">
              <a:lnSpc>
                <a:spcPct val="110000"/>
              </a:lnSpc>
              <a:buFont typeface="Wingdings" panose="05000000000000000000" pitchFamily="2" charset="2"/>
              <a:buChar char="§"/>
            </a:pPr>
            <a:r>
              <a:rPr lang="en-GB" sz="2000"/>
              <a:t>Nos outils et nos projets</a:t>
            </a:r>
          </a:p>
          <a:p>
            <a:pPr lvl="2">
              <a:lnSpc>
                <a:spcPct val="110000"/>
              </a:lnSpc>
            </a:pPr>
            <a:r>
              <a:rPr lang="en-GB" sz="2000"/>
              <a:t>Base de données Mirador </a:t>
            </a:r>
          </a:p>
          <a:p>
            <a:pPr lvl="2">
              <a:lnSpc>
                <a:spcPct val="110000"/>
              </a:lnSpc>
            </a:pPr>
            <a:r>
              <a:rPr lang="en-GB" sz="2000"/>
              <a:t>Outils d’information</a:t>
            </a:r>
          </a:p>
          <a:p>
            <a:pPr lvl="2">
              <a:lnSpc>
                <a:spcPct val="110000"/>
              </a:lnSpc>
            </a:pPr>
            <a:r>
              <a:rPr lang="en-GB" sz="2000" i="1"/>
              <a:t>Le Portrait des communautés</a:t>
            </a:r>
            <a:r>
              <a:rPr lang="en-GB" sz="2000"/>
              <a:t> et le projet </a:t>
            </a:r>
            <a:r>
              <a:rPr lang="en-GB" sz="2000" i="1"/>
              <a:t>L’Outaouais et sa frontière avec l’Ontario</a:t>
            </a:r>
            <a:endParaRPr lang="en-GB" sz="2000" i="1" dirty="0"/>
          </a:p>
        </p:txBody>
      </p:sp>
      <p:sp>
        <p:nvSpPr>
          <p:cNvPr id="4" name="Espace réservé du contenu 3"/>
          <p:cNvSpPr>
            <a:spLocks noGrp="1"/>
          </p:cNvSpPr>
          <p:nvPr>
            <p:ph sz="half" idx="2"/>
            <p:custDataLst>
              <p:tags r:id="rId3"/>
            </p:custDataLst>
          </p:nvPr>
        </p:nvSpPr>
        <p:spPr>
          <a:xfrm>
            <a:off x="6443330" y="1637089"/>
            <a:ext cx="5271592" cy="3709352"/>
          </a:xfrm>
        </p:spPr>
        <p:txBody>
          <a:bodyPr>
            <a:normAutofit/>
          </a:bodyPr>
          <a:lstStyle/>
          <a:p>
            <a:pPr marL="0" indent="0">
              <a:buNone/>
            </a:pPr>
            <a:r>
              <a:rPr lang="en-GB" sz="2400" b="1" dirty="0"/>
              <a:t>2.   </a:t>
            </a:r>
            <a:r>
              <a:rPr lang="en-GB" sz="2400" b="1" dirty="0" err="1"/>
              <a:t>Échange</a:t>
            </a:r>
            <a:r>
              <a:rPr lang="en-GB" sz="2400" b="1" dirty="0"/>
              <a:t> avec les </a:t>
            </a:r>
            <a:r>
              <a:rPr lang="en-GB" sz="2400" b="1" dirty="0" err="1"/>
              <a:t>acteurs</a:t>
            </a:r>
            <a:endParaRPr lang="en-GB" sz="2400" b="1" dirty="0"/>
          </a:p>
          <a:p>
            <a:pPr lvl="1">
              <a:lnSpc>
                <a:spcPct val="110000"/>
              </a:lnSpc>
              <a:buFont typeface="Wingdings" panose="05000000000000000000" pitchFamily="2" charset="2"/>
              <a:buChar char="§"/>
            </a:pPr>
            <a:r>
              <a:rPr lang="en-GB" sz="2000" dirty="0"/>
              <a:t>Les </a:t>
            </a:r>
            <a:r>
              <a:rPr lang="en-GB" sz="2000" dirty="0" err="1"/>
              <a:t>priorités</a:t>
            </a:r>
            <a:r>
              <a:rPr lang="en-GB" sz="2000" dirty="0"/>
              <a:t> de développement, les </a:t>
            </a:r>
            <a:r>
              <a:rPr lang="en-GB" sz="2000" dirty="0" err="1"/>
              <a:t>atouts</a:t>
            </a:r>
            <a:r>
              <a:rPr lang="en-GB" sz="2000" dirty="0"/>
              <a:t> et les </a:t>
            </a:r>
            <a:r>
              <a:rPr lang="en-GB" sz="2000" dirty="0" err="1"/>
              <a:t>enjeux</a:t>
            </a:r>
            <a:r>
              <a:rPr lang="en-GB" sz="2000" dirty="0"/>
              <a:t> du </a:t>
            </a:r>
            <a:r>
              <a:rPr lang="en-GB" sz="2000" dirty="0" err="1"/>
              <a:t>territoire</a:t>
            </a:r>
            <a:r>
              <a:rPr lang="en-GB" sz="2000" dirty="0"/>
              <a:t> : </a:t>
            </a:r>
            <a:r>
              <a:rPr lang="en-GB" sz="2000" dirty="0" err="1"/>
              <a:t>vos</a:t>
            </a:r>
            <a:r>
              <a:rPr lang="en-GB" sz="2000" dirty="0"/>
              <a:t> </a:t>
            </a:r>
            <a:r>
              <a:rPr lang="en-GB" sz="2000" dirty="0" err="1"/>
              <a:t>attentes</a:t>
            </a:r>
            <a:r>
              <a:rPr lang="en-GB" sz="2000" dirty="0"/>
              <a:t> </a:t>
            </a:r>
            <a:r>
              <a:rPr lang="en-GB" sz="2000" dirty="0" err="1"/>
              <a:t>envers</a:t>
            </a:r>
            <a:r>
              <a:rPr lang="en-GB" sz="2000" dirty="0"/>
              <a:t> </a:t>
            </a:r>
            <a:r>
              <a:rPr lang="en-GB" sz="2000" dirty="0" err="1"/>
              <a:t>l’ODO</a:t>
            </a:r>
            <a:r>
              <a:rPr lang="en-GB" sz="2000" dirty="0"/>
              <a:t> et comment on </a:t>
            </a:r>
            <a:r>
              <a:rPr lang="en-GB" sz="2000" dirty="0" err="1"/>
              <a:t>peut</a:t>
            </a:r>
            <a:r>
              <a:rPr lang="en-GB" sz="2000" dirty="0"/>
              <a:t> y </a:t>
            </a:r>
            <a:r>
              <a:rPr lang="en-GB" sz="2000" dirty="0" err="1"/>
              <a:t>répondre</a:t>
            </a:r>
            <a:endParaRPr lang="en-GB" sz="2000" dirty="0"/>
          </a:p>
          <a:p>
            <a:pPr lvl="1">
              <a:lnSpc>
                <a:spcPct val="110000"/>
              </a:lnSpc>
              <a:buFont typeface="Wingdings" panose="05000000000000000000" pitchFamily="2" charset="2"/>
              <a:buChar char="§"/>
            </a:pPr>
            <a:r>
              <a:rPr lang="en-GB" sz="2000" dirty="0"/>
              <a:t>Le </a:t>
            </a:r>
            <a:r>
              <a:rPr lang="en-GB" sz="2000" dirty="0" err="1"/>
              <a:t>partage</a:t>
            </a:r>
            <a:r>
              <a:rPr lang="en-GB" sz="2000" dirty="0"/>
              <a:t> des </a:t>
            </a:r>
            <a:r>
              <a:rPr lang="en-GB" sz="2000" dirty="0" err="1"/>
              <a:t>connaissances</a:t>
            </a:r>
            <a:r>
              <a:rPr lang="en-GB" sz="2000" dirty="0"/>
              <a:t> entre les </a:t>
            </a:r>
            <a:r>
              <a:rPr lang="en-GB" sz="2000" dirty="0" err="1"/>
              <a:t>acteurs</a:t>
            </a:r>
            <a:r>
              <a:rPr lang="en-GB" sz="2000" dirty="0"/>
              <a:t> du milieu et </a:t>
            </a:r>
            <a:r>
              <a:rPr lang="en-GB" sz="2000" dirty="0" err="1"/>
              <a:t>l’ODO</a:t>
            </a:r>
            <a:endParaRPr lang="en-GB" sz="2000" dirty="0"/>
          </a:p>
          <a:p>
            <a:pPr lvl="1">
              <a:lnSpc>
                <a:spcPct val="110000"/>
              </a:lnSpc>
              <a:buFont typeface="Wingdings" panose="05000000000000000000" pitchFamily="2" charset="2"/>
              <a:buChar char="§"/>
            </a:pPr>
            <a:r>
              <a:rPr lang="en-GB" sz="2000" dirty="0"/>
              <a:t>Les suites de la </a:t>
            </a:r>
            <a:r>
              <a:rPr lang="en-GB" sz="2000" dirty="0" err="1"/>
              <a:t>Tournée</a:t>
            </a:r>
            <a:endParaRPr lang="en-GB" sz="2000" dirty="0"/>
          </a:p>
          <a:p>
            <a:endParaRPr lang="en-GB" dirty="0"/>
          </a:p>
        </p:txBody>
      </p:sp>
      <p:sp>
        <p:nvSpPr>
          <p:cNvPr id="7" name="Espace réservé du numéro de diapositive 6"/>
          <p:cNvSpPr>
            <a:spLocks noGrp="1"/>
          </p:cNvSpPr>
          <p:nvPr>
            <p:ph type="sldNum" sz="quarter" idx="12"/>
            <p:custDataLst>
              <p:tags r:id="rId4"/>
            </p:custDataLst>
          </p:nvPr>
        </p:nvSpPr>
        <p:spPr/>
        <p:txBody>
          <a:bodyPr/>
          <a:lstStyle/>
          <a:p>
            <a:fld id="{44C52203-AAD2-9944-A3AD-BE9DC3A3C94F}" type="slidenum">
              <a:rPr lang="en-GB" smtClean="0"/>
              <a:t>3</a:t>
            </a:fld>
            <a:endParaRPr lang="en-GB" dirty="0"/>
          </a:p>
        </p:txBody>
      </p:sp>
    </p:spTree>
    <p:extLst>
      <p:ext uri="{BB962C8B-B14F-4D97-AF65-F5344CB8AC3E}">
        <p14:creationId xmlns:p14="http://schemas.microsoft.com/office/powerpoint/2010/main" val="25352241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1">
            <a:extLst>
              <a:ext uri="{FF2B5EF4-FFF2-40B4-BE49-F238E27FC236}">
                <a16:creationId xmlns:a16="http://schemas.microsoft.com/office/drawing/2014/main" id="{39156109-026B-463A-B256-A76F987C9025}"/>
              </a:ext>
            </a:extLst>
          </p:cNvPr>
          <p:cNvSpPr txBox="1">
            <a:spLocks/>
          </p:cNvSpPr>
          <p:nvPr/>
        </p:nvSpPr>
        <p:spPr>
          <a:xfrm>
            <a:off x="831850" y="1709738"/>
            <a:ext cx="10515600" cy="193460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800" b="0" i="0" kern="1200">
                <a:solidFill>
                  <a:schemeClr val="tx1"/>
                </a:solidFill>
                <a:latin typeface="IBM Plex Sans Medium" charset="0"/>
                <a:ea typeface="IBM Plex Sans Medium" charset="0"/>
                <a:cs typeface="IBM Plex Sans Medium" charset="0"/>
              </a:defRPr>
            </a:lvl1pPr>
          </a:lstStyle>
          <a:p>
            <a:r>
              <a:rPr lang="en-GB" b="1">
                <a:solidFill>
                  <a:srgbClr val="37AAE1"/>
                </a:solidFill>
              </a:rPr>
              <a:t>Partie 1</a:t>
            </a:r>
            <a:br>
              <a:rPr lang="en-GB" b="1"/>
            </a:br>
            <a:r>
              <a:rPr lang="en-GB" b="1"/>
              <a:t>Présentation de l’ODO </a:t>
            </a:r>
            <a:endParaRPr lang="en-GB" b="1" dirty="0"/>
          </a:p>
        </p:txBody>
      </p:sp>
    </p:spTree>
    <p:extLst>
      <p:ext uri="{BB962C8B-B14F-4D97-AF65-F5344CB8AC3E}">
        <p14:creationId xmlns:p14="http://schemas.microsoft.com/office/powerpoint/2010/main" val="33673910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7DA9C74-DFBD-4915-A94C-2C179ECDB4DF}"/>
              </a:ext>
            </a:extLst>
          </p:cNvPr>
          <p:cNvSpPr>
            <a:spLocks noGrp="1"/>
          </p:cNvSpPr>
          <p:nvPr>
            <p:ph type="title"/>
          </p:nvPr>
        </p:nvSpPr>
        <p:spPr/>
        <p:txBody>
          <a:bodyPr>
            <a:normAutofit/>
          </a:bodyPr>
          <a:lstStyle/>
          <a:p>
            <a:r>
              <a:rPr lang="fr-CA" sz="3800" b="1" dirty="0"/>
              <a:t>Genèse</a:t>
            </a:r>
            <a:r>
              <a:rPr lang="en-GB" sz="3800" b="1" dirty="0"/>
              <a:t> du </a:t>
            </a:r>
            <a:r>
              <a:rPr lang="en-GB" sz="3800" b="1" dirty="0" err="1"/>
              <a:t>projet</a:t>
            </a:r>
            <a:r>
              <a:rPr lang="en-GB" sz="3800" b="1" dirty="0"/>
              <a:t> de </a:t>
            </a:r>
            <a:r>
              <a:rPr lang="en-GB" sz="3800" b="1" dirty="0" err="1"/>
              <a:t>l’ODO</a:t>
            </a:r>
            <a:endParaRPr lang="en-GB" sz="3800" dirty="0"/>
          </a:p>
        </p:txBody>
      </p:sp>
      <p:sp>
        <p:nvSpPr>
          <p:cNvPr id="3" name="Espace réservé du contenu 2">
            <a:extLst>
              <a:ext uri="{FF2B5EF4-FFF2-40B4-BE49-F238E27FC236}">
                <a16:creationId xmlns:a16="http://schemas.microsoft.com/office/drawing/2014/main" id="{F4DE975F-4731-472E-8408-0D1461006932}"/>
              </a:ext>
            </a:extLst>
          </p:cNvPr>
          <p:cNvSpPr>
            <a:spLocks noGrp="1"/>
          </p:cNvSpPr>
          <p:nvPr>
            <p:ph sz="half" idx="1"/>
          </p:nvPr>
        </p:nvSpPr>
        <p:spPr>
          <a:xfrm>
            <a:off x="838200" y="1828005"/>
            <a:ext cx="10280374" cy="4351338"/>
          </a:xfrm>
        </p:spPr>
        <p:txBody>
          <a:bodyPr>
            <a:normAutofit/>
          </a:bodyPr>
          <a:lstStyle/>
          <a:p>
            <a:pPr marL="342900" indent="-342900">
              <a:lnSpc>
                <a:spcPct val="110000"/>
              </a:lnSpc>
              <a:buFont typeface="Wingdings" panose="05000000000000000000" pitchFamily="2" charset="2"/>
              <a:buChar char="§"/>
            </a:pPr>
            <a:r>
              <a:rPr lang="en-GB" sz="2400" dirty="0"/>
              <a:t>La </a:t>
            </a:r>
            <a:r>
              <a:rPr lang="en-GB" sz="2400" dirty="0" err="1"/>
              <a:t>disparition</a:t>
            </a:r>
            <a:r>
              <a:rPr lang="en-GB" sz="2400" dirty="0"/>
              <a:t> de la CRÉO a </a:t>
            </a:r>
            <a:r>
              <a:rPr lang="en-GB" sz="2400" dirty="0" err="1"/>
              <a:t>laissé</a:t>
            </a:r>
            <a:r>
              <a:rPr lang="en-GB" sz="2400" dirty="0"/>
              <a:t> un vide sur la </a:t>
            </a:r>
            <a:r>
              <a:rPr lang="en-GB" sz="2400" dirty="0" err="1"/>
              <a:t>connaissance</a:t>
            </a:r>
            <a:r>
              <a:rPr lang="en-GB" sz="2400" dirty="0"/>
              <a:t> des </a:t>
            </a:r>
            <a:r>
              <a:rPr lang="en-GB" sz="2400" dirty="0" err="1"/>
              <a:t>réalités</a:t>
            </a:r>
            <a:r>
              <a:rPr lang="en-GB" sz="2400" dirty="0"/>
              <a:t> </a:t>
            </a:r>
            <a:r>
              <a:rPr lang="en-GB" sz="2400" dirty="0" err="1"/>
              <a:t>territoriales</a:t>
            </a:r>
            <a:r>
              <a:rPr lang="en-GB" sz="2400" dirty="0"/>
              <a:t> de l’Outaouais</a:t>
            </a:r>
          </a:p>
          <a:p>
            <a:pPr marL="342900" indent="-342900">
              <a:lnSpc>
                <a:spcPct val="110000"/>
              </a:lnSpc>
              <a:buFont typeface="Wingdings" panose="05000000000000000000" pitchFamily="2" charset="2"/>
              <a:buChar char="§"/>
            </a:pPr>
            <a:r>
              <a:rPr lang="en-GB" sz="2400" dirty="0"/>
              <a:t>Idée issue du </a:t>
            </a:r>
            <a:r>
              <a:rPr lang="en-GB" sz="2400" dirty="0" err="1"/>
              <a:t>bilan</a:t>
            </a:r>
            <a:r>
              <a:rPr lang="en-GB" sz="2400" dirty="0"/>
              <a:t> de </a:t>
            </a:r>
            <a:r>
              <a:rPr lang="en-GB" sz="2400" dirty="0" err="1"/>
              <a:t>l’expérience</a:t>
            </a:r>
            <a:r>
              <a:rPr lang="en-GB" sz="2400" dirty="0"/>
              <a:t> </a:t>
            </a:r>
            <a:r>
              <a:rPr lang="en-GB" sz="2400" dirty="0" err="1"/>
              <a:t>partenariale</a:t>
            </a:r>
            <a:r>
              <a:rPr lang="en-GB" sz="2400" dirty="0"/>
              <a:t> </a:t>
            </a:r>
            <a:r>
              <a:rPr lang="en-GB" sz="2400" dirty="0" err="1"/>
              <a:t>liée</a:t>
            </a:r>
            <a:r>
              <a:rPr lang="en-GB" sz="2400" dirty="0"/>
              <a:t> au Portrait des </a:t>
            </a:r>
            <a:r>
              <a:rPr lang="en-GB" sz="2400" dirty="0" err="1"/>
              <a:t>communautés</a:t>
            </a:r>
            <a:r>
              <a:rPr lang="en-GB" sz="2400" dirty="0"/>
              <a:t> de l’Outaouais</a:t>
            </a:r>
          </a:p>
          <a:p>
            <a:pPr marL="342900" indent="-342900">
              <a:lnSpc>
                <a:spcPct val="110000"/>
              </a:lnSpc>
              <a:buFont typeface="Wingdings" panose="05000000000000000000" pitchFamily="2" charset="2"/>
              <a:buChar char="§"/>
            </a:pPr>
            <a:r>
              <a:rPr lang="en-GB" sz="2400" dirty="0" err="1"/>
              <a:t>Volonté</a:t>
            </a:r>
            <a:r>
              <a:rPr lang="en-GB" sz="2400" dirty="0"/>
              <a:t> des </a:t>
            </a:r>
            <a:r>
              <a:rPr lang="en-GB" sz="2400" dirty="0" err="1"/>
              <a:t>partenaires</a:t>
            </a:r>
            <a:r>
              <a:rPr lang="en-GB" sz="2400" dirty="0"/>
              <a:t> de </a:t>
            </a:r>
            <a:r>
              <a:rPr lang="en-GB" sz="2400" dirty="0" err="1"/>
              <a:t>mieux</a:t>
            </a:r>
            <a:r>
              <a:rPr lang="en-GB" sz="2400" dirty="0"/>
              <a:t> </a:t>
            </a:r>
            <a:r>
              <a:rPr lang="en-GB" sz="2400" dirty="0" err="1"/>
              <a:t>connaitre</a:t>
            </a:r>
            <a:r>
              <a:rPr lang="en-GB" sz="2400" dirty="0"/>
              <a:t> </a:t>
            </a:r>
            <a:r>
              <a:rPr lang="en-GB" sz="2400" dirty="0" err="1"/>
              <a:t>d’autres</a:t>
            </a:r>
            <a:r>
              <a:rPr lang="en-GB" sz="2400" dirty="0"/>
              <a:t> dimensions du développement de la </a:t>
            </a:r>
            <a:r>
              <a:rPr lang="en-GB" sz="2400" dirty="0" err="1"/>
              <a:t>région</a:t>
            </a:r>
            <a:endParaRPr lang="en-GB" sz="2400" dirty="0"/>
          </a:p>
          <a:p>
            <a:pPr lvl="1">
              <a:buFontTx/>
              <a:buChar char="-"/>
            </a:pPr>
            <a:endParaRPr lang="en-GB" sz="1050" b="1" dirty="0">
              <a:latin typeface="IBM Plex Sans"/>
            </a:endParaRPr>
          </a:p>
          <a:p>
            <a:pPr lvl="1">
              <a:buFontTx/>
              <a:buChar char="-"/>
            </a:pPr>
            <a:endParaRPr lang="en-GB" sz="1050" dirty="0"/>
          </a:p>
          <a:p>
            <a:endParaRPr lang="en-GB" dirty="0"/>
          </a:p>
        </p:txBody>
      </p:sp>
      <p:sp>
        <p:nvSpPr>
          <p:cNvPr id="7" name="Espace réservé du numéro de diapositive 6">
            <a:extLst>
              <a:ext uri="{FF2B5EF4-FFF2-40B4-BE49-F238E27FC236}">
                <a16:creationId xmlns:a16="http://schemas.microsoft.com/office/drawing/2014/main" id="{2DFF4C84-DA03-40C6-B5DD-A04CBD9FCEED}"/>
              </a:ext>
            </a:extLst>
          </p:cNvPr>
          <p:cNvSpPr>
            <a:spLocks noGrp="1"/>
          </p:cNvSpPr>
          <p:nvPr>
            <p:ph type="sldNum" sz="quarter" idx="12"/>
          </p:nvPr>
        </p:nvSpPr>
        <p:spPr/>
        <p:txBody>
          <a:bodyPr/>
          <a:lstStyle/>
          <a:p>
            <a:fld id="{44C52203-AAD2-9944-A3AD-BE9DC3A3C94F}" type="slidenum">
              <a:rPr lang="en-GB" smtClean="0"/>
              <a:t>5</a:t>
            </a:fld>
            <a:endParaRPr lang="en-GB" dirty="0"/>
          </a:p>
        </p:txBody>
      </p:sp>
    </p:spTree>
    <p:extLst>
      <p:ext uri="{BB962C8B-B14F-4D97-AF65-F5344CB8AC3E}">
        <p14:creationId xmlns:p14="http://schemas.microsoft.com/office/powerpoint/2010/main" val="23449817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CEB45ED-1AE1-457D-A4EF-3C35349D89B0}"/>
              </a:ext>
            </a:extLst>
          </p:cNvPr>
          <p:cNvSpPr>
            <a:spLocks noGrp="1"/>
          </p:cNvSpPr>
          <p:nvPr>
            <p:ph type="title"/>
          </p:nvPr>
        </p:nvSpPr>
        <p:spPr/>
        <p:txBody>
          <a:bodyPr>
            <a:normAutofit/>
          </a:bodyPr>
          <a:lstStyle/>
          <a:p>
            <a:r>
              <a:rPr lang="en-GB" sz="3800" b="1" dirty="0"/>
              <a:t>Mission de </a:t>
            </a:r>
            <a:r>
              <a:rPr lang="en-GB" sz="3800" b="1" dirty="0" err="1"/>
              <a:t>l’ODO</a:t>
            </a:r>
            <a:endParaRPr lang="en-GB" sz="3800" b="1" dirty="0"/>
          </a:p>
        </p:txBody>
      </p:sp>
      <p:sp>
        <p:nvSpPr>
          <p:cNvPr id="7" name="Espace réservé du numéro de diapositive 6">
            <a:extLst>
              <a:ext uri="{FF2B5EF4-FFF2-40B4-BE49-F238E27FC236}">
                <a16:creationId xmlns:a16="http://schemas.microsoft.com/office/drawing/2014/main" id="{29026DC9-CF03-4667-909E-1EB2B1971314}"/>
              </a:ext>
            </a:extLst>
          </p:cNvPr>
          <p:cNvSpPr>
            <a:spLocks noGrp="1"/>
          </p:cNvSpPr>
          <p:nvPr>
            <p:ph type="sldNum" sz="quarter" idx="12"/>
          </p:nvPr>
        </p:nvSpPr>
        <p:spPr/>
        <p:txBody>
          <a:bodyPr/>
          <a:lstStyle/>
          <a:p>
            <a:fld id="{44C52203-AAD2-9944-A3AD-BE9DC3A3C94F}" type="slidenum">
              <a:rPr lang="en-GB" smtClean="0"/>
              <a:t>6</a:t>
            </a:fld>
            <a:endParaRPr lang="en-GB" dirty="0"/>
          </a:p>
        </p:txBody>
      </p:sp>
      <p:sp>
        <p:nvSpPr>
          <p:cNvPr id="8" name="ZoneTexte 7">
            <a:extLst>
              <a:ext uri="{FF2B5EF4-FFF2-40B4-BE49-F238E27FC236}">
                <a16:creationId xmlns:a16="http://schemas.microsoft.com/office/drawing/2014/main" id="{3DFBF8FB-B877-4575-AA6E-8181251DDB54}"/>
              </a:ext>
            </a:extLst>
          </p:cNvPr>
          <p:cNvSpPr txBox="1"/>
          <p:nvPr/>
        </p:nvSpPr>
        <p:spPr>
          <a:xfrm>
            <a:off x="1089826" y="1951672"/>
            <a:ext cx="9787724" cy="3213187"/>
          </a:xfrm>
          <a:prstGeom prst="rect">
            <a:avLst/>
          </a:prstGeom>
          <a:noFill/>
        </p:spPr>
        <p:txBody>
          <a:bodyPr wrap="square" rtlCol="0">
            <a:spAutoFit/>
          </a:bodyPr>
          <a:lstStyle/>
          <a:p>
            <a:pPr>
              <a:lnSpc>
                <a:spcPct val="110000"/>
              </a:lnSpc>
            </a:pPr>
            <a:r>
              <a:rPr lang="fr-CA" sz="2400" dirty="0">
                <a:latin typeface="IBM Plex Sans"/>
              </a:rPr>
              <a:t>L’Observatoire du développement de l’Outaouais (ODO) se veut un outil de développement des connaissances au service des décideurs publics et de la communauté </a:t>
            </a:r>
            <a:r>
              <a:rPr lang="fr-CA" sz="2400" dirty="0" err="1">
                <a:latin typeface="IBM Plex Sans"/>
              </a:rPr>
              <a:t>outaouaise</a:t>
            </a:r>
            <a:r>
              <a:rPr lang="fr-CA" sz="2400" dirty="0">
                <a:latin typeface="IBM Plex Sans"/>
              </a:rPr>
              <a:t>. </a:t>
            </a:r>
          </a:p>
          <a:p>
            <a:pPr>
              <a:lnSpc>
                <a:spcPct val="110000"/>
              </a:lnSpc>
            </a:pPr>
            <a:endParaRPr lang="fr-CA" sz="2400" dirty="0">
              <a:latin typeface="IBM Plex Sans"/>
            </a:endParaRPr>
          </a:p>
          <a:p>
            <a:pPr>
              <a:lnSpc>
                <a:spcPct val="110000"/>
              </a:lnSpc>
            </a:pPr>
            <a:r>
              <a:rPr lang="fr-CA" sz="2400" b="1" dirty="0">
                <a:latin typeface="IBM Plex Sans"/>
              </a:rPr>
              <a:t>Sa mission : </a:t>
            </a:r>
          </a:p>
          <a:p>
            <a:pPr>
              <a:lnSpc>
                <a:spcPct val="110000"/>
              </a:lnSpc>
            </a:pPr>
            <a:r>
              <a:rPr lang="fr-CA" sz="2400" dirty="0">
                <a:latin typeface="IBM Plex Sans"/>
              </a:rPr>
              <a:t>Devenir</a:t>
            </a:r>
            <a:r>
              <a:rPr lang="en-GB" sz="2400" dirty="0">
                <a:latin typeface="IBM Plex Sans"/>
              </a:rPr>
              <a:t> un </a:t>
            </a:r>
            <a:r>
              <a:rPr lang="en-GB" sz="2400" dirty="0" err="1">
                <a:latin typeface="IBM Plex Sans"/>
              </a:rPr>
              <a:t>espace</a:t>
            </a:r>
            <a:r>
              <a:rPr lang="en-GB" sz="2400" dirty="0">
                <a:latin typeface="IBM Plex Sans"/>
              </a:rPr>
              <a:t> de </a:t>
            </a:r>
            <a:r>
              <a:rPr lang="en-GB" sz="2400" dirty="0" err="1">
                <a:latin typeface="IBM Plex Sans"/>
              </a:rPr>
              <a:t>partage</a:t>
            </a:r>
            <a:r>
              <a:rPr lang="en-GB" sz="2400" dirty="0">
                <a:latin typeface="IBM Plex Sans"/>
              </a:rPr>
              <a:t> </a:t>
            </a:r>
            <a:r>
              <a:rPr lang="en-GB" sz="2400" dirty="0" err="1">
                <a:latin typeface="IBM Plex Sans"/>
              </a:rPr>
              <a:t>d’information</a:t>
            </a:r>
            <a:r>
              <a:rPr lang="en-GB" sz="2400" dirty="0">
                <a:latin typeface="IBM Plex Sans"/>
              </a:rPr>
              <a:t>, de </a:t>
            </a:r>
            <a:r>
              <a:rPr lang="en-GB" sz="2400" dirty="0" err="1">
                <a:latin typeface="IBM Plex Sans"/>
              </a:rPr>
              <a:t>recherche</a:t>
            </a:r>
            <a:r>
              <a:rPr lang="en-GB" sz="2400" dirty="0">
                <a:latin typeface="IBM Plex Sans"/>
              </a:rPr>
              <a:t> et de mobilisation des </a:t>
            </a:r>
            <a:r>
              <a:rPr lang="en-GB" sz="2400" dirty="0" err="1">
                <a:latin typeface="IBM Plex Sans"/>
              </a:rPr>
              <a:t>savoirs</a:t>
            </a:r>
            <a:r>
              <a:rPr lang="en-GB" sz="2400" dirty="0">
                <a:latin typeface="IBM Plex Sans"/>
              </a:rPr>
              <a:t> et des </a:t>
            </a:r>
            <a:r>
              <a:rPr lang="en-GB" sz="2400" dirty="0" err="1">
                <a:latin typeface="IBM Plex Sans"/>
              </a:rPr>
              <a:t>pratiques</a:t>
            </a:r>
            <a:r>
              <a:rPr lang="en-GB" sz="2400" dirty="0">
                <a:latin typeface="IBM Plex Sans"/>
              </a:rPr>
              <a:t> sur le développement de l’Outaouais</a:t>
            </a:r>
            <a:r>
              <a:rPr lang="fr-CA" sz="2400" dirty="0">
                <a:latin typeface="IBM Plex Sans"/>
              </a:rPr>
              <a:t>.</a:t>
            </a:r>
            <a:endParaRPr lang="en-GB" sz="2400" dirty="0">
              <a:latin typeface="IBM Plex Sans"/>
            </a:endParaRPr>
          </a:p>
          <a:p>
            <a:endParaRPr lang="en-GB" dirty="0"/>
          </a:p>
        </p:txBody>
      </p:sp>
    </p:spTree>
    <p:extLst>
      <p:ext uri="{BB962C8B-B14F-4D97-AF65-F5344CB8AC3E}">
        <p14:creationId xmlns:p14="http://schemas.microsoft.com/office/powerpoint/2010/main" val="3294756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2FC8C68B-A4E0-4377-82C5-76B68DBA43D5}"/>
              </a:ext>
            </a:extLst>
          </p:cNvPr>
          <p:cNvSpPr>
            <a:spLocks noGrp="1"/>
          </p:cNvSpPr>
          <p:nvPr>
            <p:ph type="title"/>
          </p:nvPr>
        </p:nvSpPr>
        <p:spPr/>
        <p:txBody>
          <a:bodyPr>
            <a:normAutofit/>
          </a:bodyPr>
          <a:lstStyle/>
          <a:p>
            <a:r>
              <a:rPr lang="en-GB" sz="3800" b="1" dirty="0" err="1"/>
              <a:t>Objectifs</a:t>
            </a:r>
            <a:r>
              <a:rPr lang="en-GB" sz="3800" b="1" dirty="0"/>
              <a:t> de </a:t>
            </a:r>
            <a:r>
              <a:rPr lang="en-GB" sz="3800" b="1" dirty="0" err="1"/>
              <a:t>l’ODO</a:t>
            </a:r>
            <a:endParaRPr lang="en-GB" sz="3800" b="1" dirty="0"/>
          </a:p>
        </p:txBody>
      </p:sp>
      <p:sp>
        <p:nvSpPr>
          <p:cNvPr id="3" name="Espace réservé du contenu 2">
            <a:extLst>
              <a:ext uri="{FF2B5EF4-FFF2-40B4-BE49-F238E27FC236}">
                <a16:creationId xmlns:a16="http://schemas.microsoft.com/office/drawing/2014/main" id="{12FD944A-7300-4B0B-BFBA-3B525BBFDA0E}"/>
              </a:ext>
            </a:extLst>
          </p:cNvPr>
          <p:cNvSpPr>
            <a:spLocks noGrp="1"/>
          </p:cNvSpPr>
          <p:nvPr>
            <p:ph sz="half" idx="1"/>
          </p:nvPr>
        </p:nvSpPr>
        <p:spPr>
          <a:xfrm>
            <a:off x="838200" y="1825625"/>
            <a:ext cx="5181600" cy="3594100"/>
          </a:xfrm>
        </p:spPr>
        <p:txBody>
          <a:bodyPr>
            <a:normAutofit fontScale="85000" lnSpcReduction="20000"/>
          </a:bodyPr>
          <a:lstStyle/>
          <a:p>
            <a:pPr lvl="1">
              <a:lnSpc>
                <a:spcPct val="110000"/>
              </a:lnSpc>
              <a:buFont typeface="Wingdings" panose="05000000000000000000" pitchFamily="2" charset="2"/>
              <a:buChar char="§"/>
            </a:pPr>
            <a:r>
              <a:rPr lang="en-GB" dirty="0" err="1"/>
              <a:t>Mettre</a:t>
            </a:r>
            <a:r>
              <a:rPr lang="en-GB" dirty="0"/>
              <a:t> sur pied </a:t>
            </a:r>
            <a:r>
              <a:rPr lang="en-GB" dirty="0" err="1"/>
              <a:t>une</a:t>
            </a:r>
            <a:r>
              <a:rPr lang="en-GB" dirty="0"/>
              <a:t> structure durable de </a:t>
            </a:r>
            <a:r>
              <a:rPr lang="en-GB" dirty="0" err="1"/>
              <a:t>référence</a:t>
            </a:r>
            <a:r>
              <a:rPr lang="en-GB" dirty="0"/>
              <a:t> sur le développement de l’Outaouais</a:t>
            </a:r>
          </a:p>
          <a:p>
            <a:pPr lvl="1">
              <a:lnSpc>
                <a:spcPct val="110000"/>
              </a:lnSpc>
              <a:buFont typeface="Wingdings" panose="05000000000000000000" pitchFamily="2" charset="2"/>
              <a:buChar char="§"/>
            </a:pPr>
            <a:r>
              <a:rPr lang="en-GB" dirty="0" err="1"/>
              <a:t>Constituer</a:t>
            </a:r>
            <a:r>
              <a:rPr lang="en-GB" dirty="0"/>
              <a:t> un lieu </a:t>
            </a:r>
            <a:r>
              <a:rPr lang="en-GB" dirty="0" err="1"/>
              <a:t>d’expertise</a:t>
            </a:r>
            <a:r>
              <a:rPr lang="en-GB" dirty="0"/>
              <a:t> unique sur le développement de la </a:t>
            </a:r>
            <a:r>
              <a:rPr lang="en-GB" dirty="0" err="1"/>
              <a:t>région</a:t>
            </a:r>
            <a:endParaRPr lang="en-GB" dirty="0"/>
          </a:p>
          <a:p>
            <a:pPr lvl="1">
              <a:lnSpc>
                <a:spcPct val="110000"/>
              </a:lnSpc>
              <a:buFont typeface="Wingdings" panose="05000000000000000000" pitchFamily="2" charset="2"/>
              <a:buChar char="§"/>
            </a:pPr>
            <a:r>
              <a:rPr lang="en-GB" dirty="0"/>
              <a:t>Mobiliser les </a:t>
            </a:r>
            <a:r>
              <a:rPr lang="en-GB" dirty="0" err="1"/>
              <a:t>savoirs</a:t>
            </a:r>
            <a:r>
              <a:rPr lang="en-GB" dirty="0"/>
              <a:t> et </a:t>
            </a:r>
            <a:r>
              <a:rPr lang="en-GB" dirty="0" err="1"/>
              <a:t>expériences</a:t>
            </a:r>
            <a:r>
              <a:rPr lang="en-GB" dirty="0"/>
              <a:t> des </a:t>
            </a:r>
            <a:r>
              <a:rPr lang="en-GB" dirty="0" err="1"/>
              <a:t>différents</a:t>
            </a:r>
            <a:r>
              <a:rPr lang="en-GB" dirty="0"/>
              <a:t> </a:t>
            </a:r>
            <a:r>
              <a:rPr lang="en-GB" dirty="0" err="1"/>
              <a:t>acteurs</a:t>
            </a:r>
            <a:r>
              <a:rPr lang="en-GB" dirty="0"/>
              <a:t> du développement de la </a:t>
            </a:r>
            <a:r>
              <a:rPr lang="en-GB" dirty="0" err="1"/>
              <a:t>région</a:t>
            </a:r>
            <a:endParaRPr lang="en-GB" dirty="0"/>
          </a:p>
          <a:p>
            <a:pPr lvl="1">
              <a:lnSpc>
                <a:spcPct val="110000"/>
              </a:lnSpc>
              <a:buFont typeface="Wingdings" panose="05000000000000000000" pitchFamily="2" charset="2"/>
              <a:buChar char="§"/>
            </a:pPr>
            <a:r>
              <a:rPr lang="en-GB" dirty="0" err="1"/>
              <a:t>Alimenter</a:t>
            </a:r>
            <a:r>
              <a:rPr lang="en-GB" dirty="0"/>
              <a:t> </a:t>
            </a:r>
            <a:r>
              <a:rPr lang="en-GB" dirty="0" err="1"/>
              <a:t>en</a:t>
            </a:r>
            <a:r>
              <a:rPr lang="en-GB" dirty="0"/>
              <a:t> </a:t>
            </a:r>
            <a:r>
              <a:rPr lang="en-GB" dirty="0" err="1"/>
              <a:t>informations</a:t>
            </a:r>
            <a:r>
              <a:rPr lang="en-GB" dirty="0"/>
              <a:t> </a:t>
            </a:r>
            <a:r>
              <a:rPr lang="en-GB" dirty="0" err="1"/>
              <a:t>socioéconomiques</a:t>
            </a:r>
            <a:r>
              <a:rPr lang="en-GB" dirty="0"/>
              <a:t> </a:t>
            </a:r>
            <a:r>
              <a:rPr lang="en-GB" dirty="0" err="1"/>
              <a:t>pertinentes</a:t>
            </a:r>
            <a:r>
              <a:rPr lang="en-GB" dirty="0"/>
              <a:t> les </a:t>
            </a:r>
            <a:r>
              <a:rPr lang="en-GB" dirty="0" err="1"/>
              <a:t>décideurs</a:t>
            </a:r>
            <a:r>
              <a:rPr lang="en-GB" dirty="0"/>
              <a:t>, les </a:t>
            </a:r>
            <a:r>
              <a:rPr lang="en-GB" dirty="0" err="1"/>
              <a:t>intervenants</a:t>
            </a:r>
            <a:r>
              <a:rPr lang="en-GB" dirty="0"/>
              <a:t> du milieu et les </a:t>
            </a:r>
            <a:r>
              <a:rPr lang="en-GB" dirty="0" err="1"/>
              <a:t>citoyens</a:t>
            </a:r>
            <a:r>
              <a:rPr lang="en-GB" dirty="0"/>
              <a:t> </a:t>
            </a:r>
            <a:r>
              <a:rPr lang="en-GB" dirty="0" err="1"/>
              <a:t>intéressés</a:t>
            </a:r>
            <a:endParaRPr lang="en-GB" dirty="0"/>
          </a:p>
          <a:p>
            <a:endParaRPr lang="en-GB" dirty="0"/>
          </a:p>
        </p:txBody>
      </p:sp>
      <p:sp>
        <p:nvSpPr>
          <p:cNvPr id="4" name="Espace réservé du contenu 3">
            <a:extLst>
              <a:ext uri="{FF2B5EF4-FFF2-40B4-BE49-F238E27FC236}">
                <a16:creationId xmlns:a16="http://schemas.microsoft.com/office/drawing/2014/main" id="{5CB95817-33F8-4E3F-BCCE-14D459E8657F}"/>
              </a:ext>
            </a:extLst>
          </p:cNvPr>
          <p:cNvSpPr>
            <a:spLocks noGrp="1"/>
          </p:cNvSpPr>
          <p:nvPr>
            <p:ph sz="half" idx="2"/>
          </p:nvPr>
        </p:nvSpPr>
        <p:spPr>
          <a:xfrm>
            <a:off x="6172200" y="1825625"/>
            <a:ext cx="5181600" cy="3336925"/>
          </a:xfrm>
        </p:spPr>
        <p:txBody>
          <a:bodyPr>
            <a:normAutofit fontScale="85000" lnSpcReduction="20000"/>
          </a:bodyPr>
          <a:lstStyle/>
          <a:p>
            <a:pPr lvl="1">
              <a:lnSpc>
                <a:spcPct val="110000"/>
              </a:lnSpc>
              <a:buFont typeface="Wingdings" panose="05000000000000000000" pitchFamily="2" charset="2"/>
              <a:buChar char="§"/>
            </a:pPr>
            <a:r>
              <a:rPr lang="fr-CA" dirty="0"/>
              <a:t>Former et animer le milieu en organisant des activités de transfert de connaissances</a:t>
            </a:r>
          </a:p>
          <a:p>
            <a:pPr lvl="1">
              <a:lnSpc>
                <a:spcPct val="110000"/>
              </a:lnSpc>
              <a:buFont typeface="Wingdings" panose="05000000000000000000" pitchFamily="2" charset="2"/>
              <a:buChar char="§"/>
            </a:pPr>
            <a:r>
              <a:rPr lang="en-GB" dirty="0"/>
              <a:t>Faire </a:t>
            </a:r>
            <a:r>
              <a:rPr lang="en-GB" dirty="0" err="1"/>
              <a:t>reconnaître</a:t>
            </a:r>
            <a:r>
              <a:rPr lang="en-GB" dirty="0"/>
              <a:t> les </a:t>
            </a:r>
            <a:r>
              <a:rPr lang="en-GB" dirty="0" err="1"/>
              <a:t>ressources</a:t>
            </a:r>
            <a:r>
              <a:rPr lang="en-GB" dirty="0"/>
              <a:t> </a:t>
            </a:r>
            <a:r>
              <a:rPr lang="en-GB" dirty="0" err="1"/>
              <a:t>socioéconomiques</a:t>
            </a:r>
            <a:r>
              <a:rPr lang="en-GB" dirty="0"/>
              <a:t>  de l’Outaouais </a:t>
            </a:r>
            <a:r>
              <a:rPr lang="en-GB" dirty="0" err="1"/>
              <a:t>ici</a:t>
            </a:r>
            <a:r>
              <a:rPr lang="en-GB" dirty="0"/>
              <a:t> et à </a:t>
            </a:r>
            <a:r>
              <a:rPr lang="en-GB" dirty="0" err="1"/>
              <a:t>l’extérieur</a:t>
            </a:r>
            <a:r>
              <a:rPr lang="en-GB" dirty="0"/>
              <a:t> de la </a:t>
            </a:r>
            <a:r>
              <a:rPr lang="en-GB" dirty="0" err="1"/>
              <a:t>région</a:t>
            </a:r>
            <a:endParaRPr lang="en-GB" dirty="0"/>
          </a:p>
          <a:p>
            <a:pPr lvl="1">
              <a:lnSpc>
                <a:spcPct val="110000"/>
              </a:lnSpc>
              <a:buFont typeface="Wingdings" panose="05000000000000000000" pitchFamily="2" charset="2"/>
              <a:buChar char="§"/>
            </a:pPr>
            <a:r>
              <a:rPr lang="en-GB" dirty="0" err="1"/>
              <a:t>Collaborer</a:t>
            </a:r>
            <a:r>
              <a:rPr lang="en-GB" dirty="0"/>
              <a:t> avec les </a:t>
            </a:r>
            <a:r>
              <a:rPr lang="en-GB" dirty="0" err="1"/>
              <a:t>autres</a:t>
            </a:r>
            <a:r>
              <a:rPr lang="en-GB" dirty="0"/>
              <a:t> </a:t>
            </a:r>
            <a:r>
              <a:rPr lang="en-GB" dirty="0" err="1"/>
              <a:t>observatoires</a:t>
            </a:r>
            <a:r>
              <a:rPr lang="en-GB" dirty="0"/>
              <a:t> au Québec et </a:t>
            </a:r>
            <a:r>
              <a:rPr lang="en-GB" dirty="0" err="1"/>
              <a:t>ailleurs</a:t>
            </a:r>
            <a:endParaRPr lang="en-GB" dirty="0"/>
          </a:p>
          <a:p>
            <a:pPr lvl="1">
              <a:lnSpc>
                <a:spcPct val="110000"/>
              </a:lnSpc>
              <a:buFont typeface="Wingdings" panose="05000000000000000000" pitchFamily="2" charset="2"/>
              <a:buChar char="§"/>
            </a:pPr>
            <a:r>
              <a:rPr lang="en-GB" dirty="0" err="1"/>
              <a:t>Évaluer</a:t>
            </a:r>
            <a:r>
              <a:rPr lang="en-GB" dirty="0"/>
              <a:t> les </a:t>
            </a:r>
            <a:r>
              <a:rPr lang="en-GB" dirty="0" err="1"/>
              <a:t>résultats</a:t>
            </a:r>
            <a:r>
              <a:rPr lang="en-GB" dirty="0"/>
              <a:t> des </a:t>
            </a:r>
            <a:r>
              <a:rPr lang="en-GB" dirty="0" err="1"/>
              <a:t>travaux</a:t>
            </a:r>
            <a:r>
              <a:rPr lang="en-GB" dirty="0"/>
              <a:t> de </a:t>
            </a:r>
            <a:r>
              <a:rPr lang="en-GB" dirty="0" err="1"/>
              <a:t>l’ODO</a:t>
            </a:r>
            <a:r>
              <a:rPr lang="en-GB" dirty="0"/>
              <a:t>                                                        </a:t>
            </a:r>
          </a:p>
          <a:p>
            <a:endParaRPr lang="en-GB" dirty="0"/>
          </a:p>
        </p:txBody>
      </p:sp>
      <p:sp>
        <p:nvSpPr>
          <p:cNvPr id="7" name="Espace réservé du numéro de diapositive 6">
            <a:extLst>
              <a:ext uri="{FF2B5EF4-FFF2-40B4-BE49-F238E27FC236}">
                <a16:creationId xmlns:a16="http://schemas.microsoft.com/office/drawing/2014/main" id="{99974499-EFFD-4E85-8F9A-D5156D262A9E}"/>
              </a:ext>
            </a:extLst>
          </p:cNvPr>
          <p:cNvSpPr>
            <a:spLocks noGrp="1"/>
          </p:cNvSpPr>
          <p:nvPr>
            <p:ph type="sldNum" sz="quarter" idx="12"/>
          </p:nvPr>
        </p:nvSpPr>
        <p:spPr/>
        <p:txBody>
          <a:bodyPr/>
          <a:lstStyle/>
          <a:p>
            <a:fld id="{44C52203-AAD2-9944-A3AD-BE9DC3A3C94F}" type="slidenum">
              <a:rPr lang="fr-FR" smtClean="0"/>
              <a:t>7</a:t>
            </a:fld>
            <a:endParaRPr lang="fr-FR"/>
          </a:p>
        </p:txBody>
      </p:sp>
    </p:spTree>
    <p:extLst>
      <p:ext uri="{BB962C8B-B14F-4D97-AF65-F5344CB8AC3E}">
        <p14:creationId xmlns:p14="http://schemas.microsoft.com/office/powerpoint/2010/main" val="1089146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66CFEC0-A2EA-4D4B-A50D-7C46CB8B369E}"/>
              </a:ext>
            </a:extLst>
          </p:cNvPr>
          <p:cNvSpPr>
            <a:spLocks noGrp="1"/>
          </p:cNvSpPr>
          <p:nvPr>
            <p:ph type="title"/>
          </p:nvPr>
        </p:nvSpPr>
        <p:spPr/>
        <p:txBody>
          <a:bodyPr>
            <a:normAutofit/>
          </a:bodyPr>
          <a:lstStyle/>
          <a:p>
            <a:r>
              <a:rPr lang="en-GB" sz="3800" b="1" dirty="0"/>
              <a:t>Quatre </a:t>
            </a:r>
            <a:r>
              <a:rPr lang="en-GB" sz="3800" b="1" dirty="0" err="1"/>
              <a:t>grandes</a:t>
            </a:r>
            <a:r>
              <a:rPr lang="en-GB" sz="3800" b="1" dirty="0"/>
              <a:t> </a:t>
            </a:r>
            <a:r>
              <a:rPr lang="en-GB" sz="3800" b="1" dirty="0" err="1"/>
              <a:t>fonctions</a:t>
            </a:r>
            <a:r>
              <a:rPr lang="en-GB" sz="3800" b="1" dirty="0"/>
              <a:t> de </a:t>
            </a:r>
            <a:r>
              <a:rPr lang="en-GB" sz="3800" b="1" dirty="0" err="1"/>
              <a:t>l’ODO</a:t>
            </a:r>
            <a:endParaRPr lang="en-GB" sz="3800" dirty="0"/>
          </a:p>
        </p:txBody>
      </p:sp>
      <p:sp>
        <p:nvSpPr>
          <p:cNvPr id="3" name="Espace réservé du contenu 2">
            <a:extLst>
              <a:ext uri="{FF2B5EF4-FFF2-40B4-BE49-F238E27FC236}">
                <a16:creationId xmlns:a16="http://schemas.microsoft.com/office/drawing/2014/main" id="{2331625E-34EE-4067-B064-655180FDBE31}"/>
              </a:ext>
            </a:extLst>
          </p:cNvPr>
          <p:cNvSpPr>
            <a:spLocks noGrp="1"/>
          </p:cNvSpPr>
          <p:nvPr>
            <p:ph sz="half" idx="1"/>
          </p:nvPr>
        </p:nvSpPr>
        <p:spPr>
          <a:xfrm>
            <a:off x="838200" y="1690687"/>
            <a:ext cx="10147841" cy="3562447"/>
          </a:xfrm>
        </p:spPr>
        <p:txBody>
          <a:bodyPr>
            <a:normAutofit/>
          </a:bodyPr>
          <a:lstStyle/>
          <a:p>
            <a:pPr marL="0" indent="0">
              <a:lnSpc>
                <a:spcPct val="200000"/>
              </a:lnSpc>
              <a:buNone/>
            </a:pPr>
            <a:r>
              <a:rPr lang="en-GB" sz="2400" b="1" dirty="0"/>
              <a:t>1. </a:t>
            </a:r>
            <a:r>
              <a:rPr lang="en-GB" sz="2400" b="1" dirty="0" err="1"/>
              <a:t>Veille</a:t>
            </a:r>
            <a:r>
              <a:rPr lang="en-GB" sz="2400" b="1" dirty="0"/>
              <a:t>, information et </a:t>
            </a:r>
            <a:r>
              <a:rPr lang="en-GB" sz="2400" b="1" dirty="0" err="1"/>
              <a:t>référence</a:t>
            </a:r>
            <a:endParaRPr lang="en-GB" sz="2400" b="1" dirty="0"/>
          </a:p>
          <a:p>
            <a:pPr marL="0" indent="0">
              <a:lnSpc>
                <a:spcPct val="200000"/>
              </a:lnSpc>
              <a:buNone/>
            </a:pPr>
            <a:r>
              <a:rPr lang="en-GB" sz="2400" b="1" dirty="0"/>
              <a:t>2. Diffusion de </a:t>
            </a:r>
            <a:r>
              <a:rPr lang="en-GB" sz="2400" b="1" dirty="0" err="1"/>
              <a:t>l’information</a:t>
            </a:r>
            <a:r>
              <a:rPr lang="en-GB" sz="2400" b="1" dirty="0"/>
              <a:t> </a:t>
            </a:r>
            <a:r>
              <a:rPr lang="en-GB" sz="2400" b="1" dirty="0" err="1"/>
              <a:t>dans</a:t>
            </a:r>
            <a:r>
              <a:rPr lang="en-GB" sz="2400" b="1" dirty="0"/>
              <a:t> la </a:t>
            </a:r>
            <a:r>
              <a:rPr lang="en-GB" sz="2400" b="1" dirty="0" err="1"/>
              <a:t>communauté</a:t>
            </a:r>
            <a:r>
              <a:rPr lang="en-GB" sz="2400" b="1" dirty="0"/>
              <a:t> </a:t>
            </a:r>
          </a:p>
          <a:p>
            <a:pPr marL="0" indent="0">
              <a:lnSpc>
                <a:spcPct val="200000"/>
              </a:lnSpc>
              <a:buNone/>
            </a:pPr>
            <a:r>
              <a:rPr lang="en-GB" sz="2400" b="1" dirty="0"/>
              <a:t>3. Formation et </a:t>
            </a:r>
            <a:r>
              <a:rPr lang="en-GB" sz="2400" b="1" dirty="0" err="1"/>
              <a:t>transfert</a:t>
            </a:r>
            <a:r>
              <a:rPr lang="en-GB" sz="2400" b="1" dirty="0"/>
              <a:t> de </a:t>
            </a:r>
            <a:r>
              <a:rPr lang="en-GB" sz="2400" b="1" dirty="0" err="1"/>
              <a:t>connaissances</a:t>
            </a:r>
            <a:endParaRPr lang="en-GB" sz="2400" b="1" dirty="0"/>
          </a:p>
          <a:p>
            <a:pPr marL="0" indent="0">
              <a:lnSpc>
                <a:spcPct val="200000"/>
              </a:lnSpc>
              <a:buNone/>
            </a:pPr>
            <a:r>
              <a:rPr lang="en-GB" sz="2400" b="1" dirty="0"/>
              <a:t>4. </a:t>
            </a:r>
            <a:r>
              <a:rPr lang="en-GB" sz="2400" b="1" dirty="0" err="1"/>
              <a:t>Évaluation</a:t>
            </a:r>
            <a:endParaRPr lang="en-GB" sz="2400" b="1" dirty="0"/>
          </a:p>
          <a:p>
            <a:endParaRPr lang="en-GB" dirty="0"/>
          </a:p>
        </p:txBody>
      </p:sp>
      <p:sp>
        <p:nvSpPr>
          <p:cNvPr id="7" name="Espace réservé du numéro de diapositive 6">
            <a:extLst>
              <a:ext uri="{FF2B5EF4-FFF2-40B4-BE49-F238E27FC236}">
                <a16:creationId xmlns:a16="http://schemas.microsoft.com/office/drawing/2014/main" id="{E681D1AA-6365-433C-98C9-328AACDA3E13}"/>
              </a:ext>
            </a:extLst>
          </p:cNvPr>
          <p:cNvSpPr>
            <a:spLocks noGrp="1"/>
          </p:cNvSpPr>
          <p:nvPr>
            <p:ph type="sldNum" sz="quarter" idx="12"/>
          </p:nvPr>
        </p:nvSpPr>
        <p:spPr/>
        <p:txBody>
          <a:bodyPr/>
          <a:lstStyle/>
          <a:p>
            <a:fld id="{44C52203-AAD2-9944-A3AD-BE9DC3A3C94F}" type="slidenum">
              <a:rPr lang="en-GB" smtClean="0"/>
              <a:t>8</a:t>
            </a:fld>
            <a:endParaRPr lang="en-GB" dirty="0"/>
          </a:p>
        </p:txBody>
      </p:sp>
    </p:spTree>
    <p:extLst>
      <p:ext uri="{BB962C8B-B14F-4D97-AF65-F5344CB8AC3E}">
        <p14:creationId xmlns:p14="http://schemas.microsoft.com/office/powerpoint/2010/main" val="854413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33395" y="189571"/>
            <a:ext cx="5552478" cy="5589792"/>
          </a:xfrm>
          <a:prstGeom prst="rect">
            <a:avLst/>
          </a:prstGeom>
        </p:spPr>
      </p:pic>
      <p:sp>
        <p:nvSpPr>
          <p:cNvPr id="6" name="Zone de texte 33"/>
          <p:cNvSpPr txBox="1"/>
          <p:nvPr/>
        </p:nvSpPr>
        <p:spPr>
          <a:xfrm>
            <a:off x="7945251" y="1327843"/>
            <a:ext cx="2122907" cy="63226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CA" sz="1100" b="1" dirty="0">
                <a:solidFill>
                  <a:schemeClr val="accent3">
                    <a:lumMod val="75000"/>
                  </a:schemeClr>
                </a:solidFill>
                <a:effectLst/>
                <a:latin typeface="IBM Plex Sans" charset="0"/>
                <a:ea typeface="IBM Plex Sans" charset="0"/>
                <a:cs typeface="IBM Plex Sans" charset="0"/>
              </a:rPr>
              <a:t>Oriente les priorités et actions de l’ODO et exerce un suivi; facilite la mobilisation des acteurs et le partage de l'information </a:t>
            </a:r>
          </a:p>
          <a:p>
            <a:pPr>
              <a:lnSpc>
                <a:spcPct val="107000"/>
              </a:lnSpc>
              <a:spcAft>
                <a:spcPts val="800"/>
              </a:spcAft>
            </a:pPr>
            <a:r>
              <a:rPr lang="fr-CA" sz="1100" dirty="0">
                <a:solidFill>
                  <a:srgbClr val="000000"/>
                </a:solidFill>
                <a:effectLst/>
                <a:latin typeface="IBM Plex Sans" charset="0"/>
                <a:ea typeface="IBM Plex Sans" charset="0"/>
                <a:cs typeface="IBM Plex Sans" charset="0"/>
              </a:rPr>
              <a:t> </a:t>
            </a:r>
            <a:endParaRPr lang="fr-CA" sz="1100" dirty="0">
              <a:effectLst/>
              <a:latin typeface="IBM Plex Sans" charset="0"/>
              <a:ea typeface="IBM Plex Sans" charset="0"/>
              <a:cs typeface="IBM Plex Sans" charset="0"/>
            </a:endParaRPr>
          </a:p>
        </p:txBody>
      </p:sp>
      <p:sp>
        <p:nvSpPr>
          <p:cNvPr id="7" name="Zone de texte 34"/>
          <p:cNvSpPr txBox="1"/>
          <p:nvPr/>
        </p:nvSpPr>
        <p:spPr>
          <a:xfrm>
            <a:off x="3072852" y="4880036"/>
            <a:ext cx="2066185" cy="677251"/>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CA" sz="1100" b="1" dirty="0">
                <a:solidFill>
                  <a:schemeClr val="accent4">
                    <a:lumMod val="75000"/>
                  </a:schemeClr>
                </a:solidFill>
                <a:effectLst/>
                <a:latin typeface="IBM Plex Sans" charset="0"/>
                <a:ea typeface="IBM Plex Sans" charset="0"/>
                <a:cs typeface="IBM Plex Sans" charset="0"/>
              </a:rPr>
              <a:t>Rôle-conseil dans la démarche méthodologique, scientifique et éthique; favorise le maillage entre la recherche et la pratique </a:t>
            </a:r>
          </a:p>
          <a:p>
            <a:pPr algn="ctr">
              <a:lnSpc>
                <a:spcPct val="107000"/>
              </a:lnSpc>
              <a:spcAft>
                <a:spcPts val="800"/>
              </a:spcAft>
            </a:pPr>
            <a:r>
              <a:rPr lang="fr-CA" sz="1100" dirty="0">
                <a:solidFill>
                  <a:srgbClr val="000000"/>
                </a:solidFill>
                <a:effectLst/>
                <a:latin typeface="IBM Plex Sans" charset="0"/>
                <a:ea typeface="IBM Plex Sans" charset="0"/>
                <a:cs typeface="IBM Plex Sans" charset="0"/>
              </a:rPr>
              <a:t> </a:t>
            </a:r>
            <a:endParaRPr lang="fr-CA" sz="1100" dirty="0">
              <a:effectLst/>
              <a:latin typeface="IBM Plex Sans" charset="0"/>
              <a:ea typeface="IBM Plex Sans" charset="0"/>
              <a:cs typeface="IBM Plex Sans" charset="0"/>
            </a:endParaRPr>
          </a:p>
        </p:txBody>
      </p:sp>
      <p:sp>
        <p:nvSpPr>
          <p:cNvPr id="9" name="Zone de texte 40"/>
          <p:cNvSpPr txBox="1"/>
          <p:nvPr/>
        </p:nvSpPr>
        <p:spPr>
          <a:xfrm>
            <a:off x="4730026" y="4305046"/>
            <a:ext cx="1235931" cy="5417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CA" sz="800" b="1" dirty="0">
                <a:solidFill>
                  <a:schemeClr val="bg1"/>
                </a:solidFill>
                <a:effectLst/>
                <a:latin typeface="IBM Plex Sans" charset="0"/>
                <a:ea typeface="IBM Plex Sans" charset="0"/>
                <a:cs typeface="IBM Plex Sans" charset="0"/>
              </a:rPr>
              <a:t>SCIENTIFIQUE (ÉVALUATION ET TRANSFERT)</a:t>
            </a:r>
            <a:endParaRPr lang="fr-CA" sz="1100" dirty="0">
              <a:solidFill>
                <a:schemeClr val="bg1"/>
              </a:solidFill>
              <a:effectLst/>
              <a:latin typeface="IBM Plex Sans" charset="0"/>
              <a:ea typeface="IBM Plex Sans" charset="0"/>
              <a:cs typeface="IBM Plex Sans" charset="0"/>
            </a:endParaRPr>
          </a:p>
        </p:txBody>
      </p:sp>
      <p:sp>
        <p:nvSpPr>
          <p:cNvPr id="10" name="Zone de texte 41"/>
          <p:cNvSpPr txBox="1"/>
          <p:nvPr/>
        </p:nvSpPr>
        <p:spPr>
          <a:xfrm>
            <a:off x="6127713" y="4338290"/>
            <a:ext cx="1106804" cy="541746"/>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CA" sz="800" b="1" dirty="0">
                <a:solidFill>
                  <a:schemeClr val="bg1"/>
                </a:solidFill>
                <a:effectLst/>
                <a:latin typeface="IBM Plex Sans" charset="0"/>
                <a:ea typeface="IBM Plex Sans" charset="0"/>
                <a:cs typeface="IBM Plex Sans" charset="0"/>
              </a:rPr>
              <a:t>COMITÉS DE SUIVI DE PILOTAGE DES PROJETS </a:t>
            </a:r>
            <a:endParaRPr lang="fr-CA" sz="1100" dirty="0">
              <a:solidFill>
                <a:schemeClr val="bg1"/>
              </a:solidFill>
              <a:effectLst/>
              <a:latin typeface="IBM Plex Sans" charset="0"/>
              <a:ea typeface="IBM Plex Sans" charset="0"/>
              <a:cs typeface="IBM Plex Sans" charset="0"/>
            </a:endParaRPr>
          </a:p>
        </p:txBody>
      </p:sp>
      <p:sp>
        <p:nvSpPr>
          <p:cNvPr id="11" name="Zone de texte 42"/>
          <p:cNvSpPr txBox="1"/>
          <p:nvPr/>
        </p:nvSpPr>
        <p:spPr>
          <a:xfrm>
            <a:off x="2156745" y="1327843"/>
            <a:ext cx="1832214" cy="63226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0"/>
              </a:spcAft>
            </a:pPr>
            <a:r>
              <a:rPr lang="fr-CA" sz="1100" b="1" dirty="0">
                <a:solidFill>
                  <a:schemeClr val="accent6">
                    <a:lumMod val="75000"/>
                  </a:schemeClr>
                </a:solidFill>
                <a:effectLst/>
                <a:latin typeface="IBM Plex Sans" charset="0"/>
                <a:ea typeface="IBM Plex Sans" charset="0"/>
                <a:cs typeface="IBM Plex Sans" charset="0"/>
              </a:rPr>
              <a:t>Lieu d’échange et de débat qui réunit l’ensemble des acteurs du développement de l’Outaouais</a:t>
            </a:r>
          </a:p>
          <a:p>
            <a:pPr algn="ctr">
              <a:lnSpc>
                <a:spcPct val="107000"/>
              </a:lnSpc>
              <a:spcAft>
                <a:spcPts val="800"/>
              </a:spcAft>
            </a:pPr>
            <a:r>
              <a:rPr lang="fr-CA" sz="1100" dirty="0">
                <a:solidFill>
                  <a:schemeClr val="accent6"/>
                </a:solidFill>
                <a:effectLst/>
                <a:latin typeface="IBM Plex Sans" charset="0"/>
                <a:ea typeface="IBM Plex Sans" charset="0"/>
                <a:cs typeface="IBM Plex Sans" charset="0"/>
              </a:rPr>
              <a:t> </a:t>
            </a:r>
          </a:p>
        </p:txBody>
      </p:sp>
      <p:sp>
        <p:nvSpPr>
          <p:cNvPr id="12" name="Zone de texte 43"/>
          <p:cNvSpPr txBox="1"/>
          <p:nvPr/>
        </p:nvSpPr>
        <p:spPr>
          <a:xfrm>
            <a:off x="7084199" y="4902017"/>
            <a:ext cx="2035708" cy="57687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CA" sz="1100" b="1" dirty="0">
                <a:solidFill>
                  <a:schemeClr val="accent4">
                    <a:lumMod val="75000"/>
                  </a:schemeClr>
                </a:solidFill>
                <a:effectLst/>
                <a:latin typeface="IBM Plex Sans" charset="0"/>
                <a:ea typeface="IBM Plex Sans" charset="0"/>
                <a:cs typeface="IBM Plex Sans" charset="0"/>
              </a:rPr>
              <a:t>Oriente la réalisation du projet et ses activités de transfert de connaissances et facilite le partage de connaissances </a:t>
            </a:r>
          </a:p>
          <a:p>
            <a:pPr algn="ctr">
              <a:lnSpc>
                <a:spcPct val="107000"/>
              </a:lnSpc>
              <a:spcAft>
                <a:spcPts val="800"/>
              </a:spcAft>
            </a:pPr>
            <a:r>
              <a:rPr lang="fr-CA" sz="1100" dirty="0">
                <a:solidFill>
                  <a:schemeClr val="accent4">
                    <a:lumMod val="75000"/>
                  </a:schemeClr>
                </a:solidFill>
                <a:effectLst/>
                <a:latin typeface="Calibri" panose="020F0502020204030204" pitchFamily="34" charset="0"/>
                <a:ea typeface="Calibri" panose="020F0502020204030204" pitchFamily="34" charset="0"/>
                <a:cs typeface="Times New Roman" panose="02020603050405020304" pitchFamily="18" charset="0"/>
              </a:rPr>
              <a:t> </a:t>
            </a:r>
          </a:p>
        </p:txBody>
      </p:sp>
      <p:sp>
        <p:nvSpPr>
          <p:cNvPr id="18" name="Zone de texte 40"/>
          <p:cNvSpPr txBox="1"/>
          <p:nvPr/>
        </p:nvSpPr>
        <p:spPr>
          <a:xfrm>
            <a:off x="5244364" y="2731842"/>
            <a:ext cx="1506112" cy="505249"/>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a:lnSpc>
                <a:spcPct val="107000"/>
              </a:lnSpc>
              <a:spcAft>
                <a:spcPts val="800"/>
              </a:spcAft>
            </a:pPr>
            <a:r>
              <a:rPr lang="fr-CA" sz="1200" b="1" dirty="0">
                <a:solidFill>
                  <a:schemeClr val="bg1"/>
                </a:solidFill>
                <a:effectLst/>
                <a:latin typeface="IBM Plex Sans" charset="0"/>
                <a:ea typeface="IBM Plex Sans" charset="0"/>
                <a:cs typeface="IBM Plex Sans" charset="0"/>
              </a:rPr>
              <a:t>COMITÉ DE DIRECTION</a:t>
            </a:r>
            <a:endParaRPr lang="fr-CA" sz="1200" dirty="0">
              <a:solidFill>
                <a:schemeClr val="bg1"/>
              </a:solidFill>
              <a:effectLst/>
              <a:latin typeface="IBM Plex Sans" charset="0"/>
              <a:ea typeface="IBM Plex Sans" charset="0"/>
              <a:cs typeface="IBM Plex Sans" charset="0"/>
            </a:endParaRPr>
          </a:p>
        </p:txBody>
      </p:sp>
      <p:sp>
        <p:nvSpPr>
          <p:cNvPr id="20" name="Rectangle 19"/>
          <p:cNvSpPr/>
          <p:nvPr/>
        </p:nvSpPr>
        <p:spPr>
          <a:xfrm>
            <a:off x="4002891" y="1880709"/>
            <a:ext cx="1328237" cy="830997"/>
          </a:xfrm>
          <a:prstGeom prst="rect">
            <a:avLst/>
          </a:prstGeom>
        </p:spPr>
        <p:txBody>
          <a:bodyPr wrap="square">
            <a:spAutoFit/>
          </a:bodyPr>
          <a:lstStyle/>
          <a:p>
            <a:pPr lvl="0" algn="ctr"/>
            <a:r>
              <a:rPr lang="fr-FR" sz="1200" b="1" dirty="0"/>
              <a:t>FORUM DES ACTEURS DU DÉVELOPPEMENT DE L'OUTAOUAIS  </a:t>
            </a:r>
          </a:p>
        </p:txBody>
      </p:sp>
      <p:sp>
        <p:nvSpPr>
          <p:cNvPr id="21" name="Rectangle 20"/>
          <p:cNvSpPr/>
          <p:nvPr/>
        </p:nvSpPr>
        <p:spPr>
          <a:xfrm>
            <a:off x="6599897" y="2045239"/>
            <a:ext cx="1502156" cy="646331"/>
          </a:xfrm>
          <a:prstGeom prst="rect">
            <a:avLst/>
          </a:prstGeom>
        </p:spPr>
        <p:txBody>
          <a:bodyPr wrap="square">
            <a:spAutoFit/>
          </a:bodyPr>
          <a:lstStyle/>
          <a:p>
            <a:pPr lvl="0" algn="ctr"/>
            <a:r>
              <a:rPr lang="fr-FR" sz="1200" b="1" dirty="0"/>
              <a:t>CONSEIL DES PARTENAIRES DE L'ODO</a:t>
            </a:r>
          </a:p>
        </p:txBody>
      </p:sp>
      <p:sp>
        <p:nvSpPr>
          <p:cNvPr id="22" name="Rectangle 21"/>
          <p:cNvSpPr/>
          <p:nvPr/>
        </p:nvSpPr>
        <p:spPr>
          <a:xfrm>
            <a:off x="5214879" y="3949874"/>
            <a:ext cx="1502156" cy="276999"/>
          </a:xfrm>
          <a:prstGeom prst="rect">
            <a:avLst/>
          </a:prstGeom>
        </p:spPr>
        <p:txBody>
          <a:bodyPr wrap="square">
            <a:spAutoFit/>
          </a:bodyPr>
          <a:lstStyle/>
          <a:p>
            <a:pPr lvl="0" algn="ctr"/>
            <a:r>
              <a:rPr lang="fr-FR" sz="1200" b="1" dirty="0"/>
              <a:t>SOUS-COMITÉS</a:t>
            </a:r>
          </a:p>
        </p:txBody>
      </p:sp>
      <p:sp>
        <p:nvSpPr>
          <p:cNvPr id="15" name="Titre 1"/>
          <p:cNvSpPr txBox="1">
            <a:spLocks/>
          </p:cNvSpPr>
          <p:nvPr>
            <p:custDataLst>
              <p:tags r:id="rId1"/>
            </p:custDataLst>
          </p:nvPr>
        </p:nvSpPr>
        <p:spPr>
          <a:xfrm>
            <a:off x="-1784351" y="-365011"/>
            <a:ext cx="9318567"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3800" b="1"/>
              <a:t>Gouvernance de l’ODO</a:t>
            </a:r>
            <a:endParaRPr lang="en-GB" sz="3800" b="1" dirty="0"/>
          </a:p>
        </p:txBody>
      </p:sp>
    </p:spTree>
    <p:extLst>
      <p:ext uri="{BB962C8B-B14F-4D97-AF65-F5344CB8AC3E}">
        <p14:creationId xmlns:p14="http://schemas.microsoft.com/office/powerpoint/2010/main" val="230508059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1.xml><?xml version="1.0" encoding="utf-8"?>
<p:tagLst xmlns:a="http://schemas.openxmlformats.org/drawingml/2006/main" xmlns:r="http://schemas.openxmlformats.org/officeDocument/2006/relationships" xmlns:p="http://schemas.openxmlformats.org/presentationml/2006/main">
  <p:tag name="NUM" val="1"/>
</p:tagLst>
</file>

<file path=ppt/tags/tag12.xml><?xml version="1.0" encoding="utf-8"?>
<p:tagLst xmlns:a="http://schemas.openxmlformats.org/drawingml/2006/main" xmlns:r="http://schemas.openxmlformats.org/officeDocument/2006/relationships" xmlns:p="http://schemas.openxmlformats.org/presentationml/2006/main">
  <p:tag name="NUM" val="2"/>
</p:tagLst>
</file>

<file path=ppt/tags/tag13.xml><?xml version="1.0" encoding="utf-8"?>
<p:tagLst xmlns:a="http://schemas.openxmlformats.org/drawingml/2006/main" xmlns:r="http://schemas.openxmlformats.org/officeDocument/2006/relationships" xmlns:p="http://schemas.openxmlformats.org/presentationml/2006/main">
  <p:tag name="NUM" val="1"/>
</p:tagLst>
</file>

<file path=ppt/tags/tag14.xml><?xml version="1.0" encoding="utf-8"?>
<p:tagLst xmlns:a="http://schemas.openxmlformats.org/drawingml/2006/main" xmlns:r="http://schemas.openxmlformats.org/officeDocument/2006/relationships" xmlns:p="http://schemas.openxmlformats.org/presentationml/2006/main">
  <p:tag name="NUM" val="2"/>
</p:tagLst>
</file>

<file path=ppt/tags/tag15.xml><?xml version="1.0" encoding="utf-8"?>
<p:tagLst xmlns:a="http://schemas.openxmlformats.org/drawingml/2006/main" xmlns:r="http://schemas.openxmlformats.org/officeDocument/2006/relationships" xmlns:p="http://schemas.openxmlformats.org/presentationml/2006/main">
  <p:tag name="NUM" val="1"/>
</p:tagLst>
</file>

<file path=ppt/tags/tag16.xml><?xml version="1.0" encoding="utf-8"?>
<p:tagLst xmlns:a="http://schemas.openxmlformats.org/drawingml/2006/main" xmlns:r="http://schemas.openxmlformats.org/officeDocument/2006/relationships" xmlns:p="http://schemas.openxmlformats.org/presentationml/2006/main">
  <p:tag name="NUM" val="2"/>
</p:tagLst>
</file>

<file path=ppt/tags/tag17.xml><?xml version="1.0" encoding="utf-8"?>
<p:tagLst xmlns:a="http://schemas.openxmlformats.org/drawingml/2006/main" xmlns:r="http://schemas.openxmlformats.org/officeDocument/2006/relationships" xmlns:p="http://schemas.openxmlformats.org/presentationml/2006/main">
  <p:tag name="NUM" val="1"/>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1"/>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2"/>
</p:tagLst>
</file>

<file path=ppt/tags/tag21.xml><?xml version="1.0" encoding="utf-8"?>
<p:tagLst xmlns:a="http://schemas.openxmlformats.org/drawingml/2006/main" xmlns:r="http://schemas.openxmlformats.org/officeDocument/2006/relationships" xmlns:p="http://schemas.openxmlformats.org/presentationml/2006/main">
  <p:tag name="NUM" val="1"/>
</p:tagLst>
</file>

<file path=ppt/tags/tag3.xml><?xml version="1.0" encoding="utf-8"?>
<p:tagLst xmlns:a="http://schemas.openxmlformats.org/drawingml/2006/main" xmlns:r="http://schemas.openxmlformats.org/officeDocument/2006/relationships" xmlns:p="http://schemas.openxmlformats.org/presentationml/2006/main">
  <p:tag name="NUM" val="1"/>
</p:tagLst>
</file>

<file path=ppt/tags/tag4.xml><?xml version="1.0" encoding="utf-8"?>
<p:tagLst xmlns:a="http://schemas.openxmlformats.org/drawingml/2006/main" xmlns:r="http://schemas.openxmlformats.org/officeDocument/2006/relationships" xmlns:p="http://schemas.openxmlformats.org/presentationml/2006/main">
  <p:tag name="NUM" val="6"/>
</p:tagLst>
</file>

<file path=ppt/tags/tag5.xml><?xml version="1.0" encoding="utf-8"?>
<p:tagLst xmlns:a="http://schemas.openxmlformats.org/drawingml/2006/main" xmlns:r="http://schemas.openxmlformats.org/officeDocument/2006/relationships" xmlns:p="http://schemas.openxmlformats.org/presentationml/2006/main">
  <p:tag name="NUM" val="2"/>
</p:tagLst>
</file>

<file path=ppt/tags/tag6.xml><?xml version="1.0" encoding="utf-8"?>
<p:tagLst xmlns:a="http://schemas.openxmlformats.org/drawingml/2006/main" xmlns:r="http://schemas.openxmlformats.org/officeDocument/2006/relationships" xmlns:p="http://schemas.openxmlformats.org/presentationml/2006/main">
  <p:tag name="NUM" val="5"/>
</p:tagLst>
</file>

<file path=ppt/tags/tag7.xml><?xml version="1.0" encoding="utf-8"?>
<p:tagLst xmlns:a="http://schemas.openxmlformats.org/drawingml/2006/main" xmlns:r="http://schemas.openxmlformats.org/officeDocument/2006/relationships" xmlns:p="http://schemas.openxmlformats.org/presentationml/2006/main">
  <p:tag name="NUM" val="1"/>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heme/theme1.xml><?xml version="1.0" encoding="utf-8"?>
<a:theme xmlns:a="http://schemas.openxmlformats.org/drawingml/2006/main" name="1_Office Theme">
  <a:themeElements>
    <a:clrScheme name="ODO">
      <a:dk1>
        <a:srgbClr val="000000"/>
      </a:dk1>
      <a:lt1>
        <a:srgbClr val="FFFFFF"/>
      </a:lt1>
      <a:dk2>
        <a:srgbClr val="323C8C"/>
      </a:dk2>
      <a:lt2>
        <a:srgbClr val="E6F0FA"/>
      </a:lt2>
      <a:accent1>
        <a:srgbClr val="000000"/>
      </a:accent1>
      <a:accent2>
        <a:srgbClr val="37377C"/>
      </a:accent2>
      <a:accent3>
        <a:srgbClr val="36AAE1"/>
      </a:accent3>
      <a:accent4>
        <a:srgbClr val="E53228"/>
      </a:accent4>
      <a:accent5>
        <a:srgbClr val="F09100"/>
      </a:accent5>
      <a:accent6>
        <a:srgbClr val="19A091"/>
      </a:accent6>
      <a:hlink>
        <a:srgbClr val="36AAE1"/>
      </a:hlink>
      <a:folHlink>
        <a:srgbClr val="00000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2_Office Theme">
  <a:themeElements>
    <a:clrScheme name="ODO">
      <a:dk1>
        <a:srgbClr val="000000"/>
      </a:dk1>
      <a:lt1>
        <a:srgbClr val="FFFFFF"/>
      </a:lt1>
      <a:dk2>
        <a:srgbClr val="323C8C"/>
      </a:dk2>
      <a:lt2>
        <a:srgbClr val="E6F0FA"/>
      </a:lt2>
      <a:accent1>
        <a:srgbClr val="000000"/>
      </a:accent1>
      <a:accent2>
        <a:srgbClr val="37377C"/>
      </a:accent2>
      <a:accent3>
        <a:srgbClr val="36AAE1"/>
      </a:accent3>
      <a:accent4>
        <a:srgbClr val="E53228"/>
      </a:accent4>
      <a:accent5>
        <a:srgbClr val="F09100"/>
      </a:accent5>
      <a:accent6>
        <a:srgbClr val="19A091"/>
      </a:accent6>
      <a:hlink>
        <a:srgbClr val="36AAE1"/>
      </a:hlink>
      <a:folHlink>
        <a:srgbClr val="000000"/>
      </a:folHlink>
    </a:clrScheme>
    <a:fontScheme name="Thème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hèm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Thème Office">
  <a:themeElements>
    <a:clrScheme name="Bureau">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Bureau">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4023</TotalTime>
  <Words>2298</Words>
  <Application>Microsoft Office PowerPoint</Application>
  <PresentationFormat>Grand écran</PresentationFormat>
  <Paragraphs>310</Paragraphs>
  <Slides>28</Slides>
  <Notes>8</Notes>
  <HiddenSlides>0</HiddenSlides>
  <MMClips>0</MMClips>
  <ScaleCrop>false</ScaleCrop>
  <HeadingPairs>
    <vt:vector size="6" baseType="variant">
      <vt:variant>
        <vt:lpstr>Polices utilisées</vt:lpstr>
      </vt:variant>
      <vt:variant>
        <vt:i4>8</vt:i4>
      </vt:variant>
      <vt:variant>
        <vt:lpstr>Thème</vt:lpstr>
      </vt:variant>
      <vt:variant>
        <vt:i4>3</vt:i4>
      </vt:variant>
      <vt:variant>
        <vt:lpstr>Titres des diapositives</vt:lpstr>
      </vt:variant>
      <vt:variant>
        <vt:i4>28</vt:i4>
      </vt:variant>
    </vt:vector>
  </HeadingPairs>
  <TitlesOfParts>
    <vt:vector size="39" baseType="lpstr">
      <vt:lpstr>Arial</vt:lpstr>
      <vt:lpstr>Calibri</vt:lpstr>
      <vt:lpstr>Calibri Light</vt:lpstr>
      <vt:lpstr>Courier New</vt:lpstr>
      <vt:lpstr>IBM Plex Sans</vt:lpstr>
      <vt:lpstr>IBM Plex Sans Medium</vt:lpstr>
      <vt:lpstr>Times New Roman</vt:lpstr>
      <vt:lpstr>Wingdings</vt:lpstr>
      <vt:lpstr>1_Office Theme</vt:lpstr>
      <vt:lpstr>2_Office Theme</vt:lpstr>
      <vt:lpstr>Thème Office</vt:lpstr>
      <vt:lpstr>Tournée des territoires</vt:lpstr>
      <vt:lpstr>Mise en contexte et objectifs de la tournée</vt:lpstr>
      <vt:lpstr>Plan de la rencontre</vt:lpstr>
      <vt:lpstr>Présentation PowerPoint</vt:lpstr>
      <vt:lpstr>Genèse du projet de l’ODO</vt:lpstr>
      <vt:lpstr>Mission de l’ODO</vt:lpstr>
      <vt:lpstr>Objectifs de l’ODO</vt:lpstr>
      <vt:lpstr>Quatre grandes fonctions de l’ODO</vt:lpstr>
      <vt:lpstr>Présentation PowerPoint</vt:lpstr>
      <vt:lpstr>Partenaires financiers </vt:lpstr>
      <vt:lpstr>Nos outils et nos projets</vt:lpstr>
      <vt:lpstr>Mirador en bref</vt:lpstr>
      <vt:lpstr>Configuration de Mirador Grandes thématiques et exemples de sous-thèmes du développement</vt:lpstr>
      <vt:lpstr>Illustration no 1 : Projet d’amélioration de l’offre touristique pour renforcer l’attractivité de la Vallée-de-la-Gatineau</vt:lpstr>
      <vt:lpstr>Résultat de la recherche</vt:lpstr>
      <vt:lpstr>Illustration no 2 : Portrait des enfants de la VG dans l’optique d’une stratégie pour améliorer leurs perspectives d’avenir</vt:lpstr>
      <vt:lpstr>Résultat de la recherche</vt:lpstr>
      <vt:lpstr>Autres outils : site Web, bulletin, page Facebook</vt:lpstr>
      <vt:lpstr>Le Portrait des communautés  </vt:lpstr>
      <vt:lpstr>Retombées attendues du Portrait des communautés </vt:lpstr>
      <vt:lpstr>Retombées attendues du Portrait des communautés </vt:lpstr>
      <vt:lpstr>Projet L’Outaouais et sa frontière avec l’Ontario </vt:lpstr>
      <vt:lpstr> Exemples d’enjeux et d’opportunités générés par la frontière</vt:lpstr>
      <vt:lpstr>Présentation PowerPoint</vt:lpstr>
      <vt:lpstr>De quelles connaissances ou quel type  d’information avez-vous besoin et à quelles fins? </vt:lpstr>
      <vt:lpstr>Quelle contribution  pouvez-vous apporter  en termes de connaissances  et d’informations à l’ODO? </vt:lpstr>
      <vt:lpstr>Quelles suites aura cette rencontre?</vt:lpstr>
      <vt:lpstr>   Merci !</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
  <dc:creator>Jasmin Morin</dc:creator>
  <cp:keywords/>
  <dc:description/>
  <cp:lastModifiedBy>Administrateur</cp:lastModifiedBy>
  <cp:revision>114</cp:revision>
  <cp:lastPrinted>2018-03-13T13:21:14Z</cp:lastPrinted>
  <dcterms:created xsi:type="dcterms:W3CDTF">2018-03-04T20:22:56Z</dcterms:created>
  <dcterms:modified xsi:type="dcterms:W3CDTF">2018-05-22T18:29:45Z</dcterms:modified>
  <cp:category/>
</cp:coreProperties>
</file>